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8" r:id="rId2"/>
    <p:sldId id="307" r:id="rId3"/>
    <p:sldId id="306" r:id="rId4"/>
    <p:sldId id="308" r:id="rId5"/>
    <p:sldId id="309" r:id="rId6"/>
    <p:sldId id="310" r:id="rId7"/>
    <p:sldId id="311" r:id="rId8"/>
    <p:sldId id="382" r:id="rId9"/>
    <p:sldId id="314" r:id="rId10"/>
    <p:sldId id="383" r:id="rId11"/>
    <p:sldId id="384" r:id="rId12"/>
    <p:sldId id="385" r:id="rId13"/>
    <p:sldId id="386" r:id="rId14"/>
    <p:sldId id="38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16763">
    <iact:property name="dataType"/>
    <iact:actionData xml:id="d0">
      <inkml:trace xmlns:inkml="http://www.w3.org/2003/InkML" xml:id="stk0" contextRef="#ctx0" brushRef="#br0">23966 3256 0,'0'-22'143,"89"22"-135,-23 0-1,45 0 1,-22 0 5,132 0 0,-110 0-8,0 0 3,-67 0 2,22 0-2,-21 0 0,-1 0 0,0 0 0,-22 0 0,23 0 0,-23 0 0,0 0 0,22 0-2,1 0 5,-1 0-5,0 0 4,-22 0-4,23 0 5,-1 0-6,-22 0 7,22 0-7,-22 0 3,23 0 0,-1 0 0,0 0 1,-22-22-3,45 22 3,-23 0-1,23 0 0,-1-22 0,1 22-2,-1-22 2,0 22 2,-21 0-3,-1 0 2,0 0-1,1 0 1,-1 0-2,0 0 3,-22 0-5,1 0 7,-1 0-7,22 0 6,-22 0-8,0 0 6,45 0 0,-45 0 0,0 0-2,0 0 1,45 0-1,-45 0 3,22 0-5,-22 0 3,23 0 2,-23 0-1,0 0-2,0 0 1,44 0 0,-21 0 0,-23 22 1,22-22-2,-22 0 1,45 0-2,-45 0 5,0 0-5,22 0 4,-21 0 7,-1 0-12,0 0 11</inkml:trace>
    </iact:actionData>
  </iact:action>
  <iact:action type="add" startTime="24538">
    <iact:property name="dataType"/>
    <iact:actionData xml:id="d1">
      <inkml:trace xmlns:inkml="http://www.w3.org/2003/InkML" xml:id="stk1" contextRef="#ctx0" brushRef="#br0">3699 4032 0,'22'0'96,"23"0"-90,-23 0 4,22 0-2,23 0 2,-23 0-6,22 0 8,-21 0-6,21 0 4,1 0-4,-23 0 1,22 0 2,1 0-3,-23 0 4,23 0-2,-45 0 0,22 0-2,0 0 2,23 0 2,-23 0-2,0 0 1,23 0-4,-23 0 4,23 0-1,-1 0 0,-22 0 0,23 0 0,-23 0-1,0 0 5,23 0-3,-23 0-5,23 0 4,21 0 0,-21 0 5,-23 0-9,22 22 3,-21-22 0,21 22 6,-22-22-8,1 0 2,-1 0 2,0 0-1,-22 0 0,23 0 0,-1 0-2,0 0 3,23 0-2,-1 0 2,-22 0-1,1 0 0,21 0 0,-44 0 0,1 0 1,21 0-3,-22 0 5,0 0-6,22 0 6,-21 0-5,-1 0 5,0 0-5,22 0 5,-22 0-6,0 0 3,1 0 0,21 0 0,-22 0-1,0 0 1,23 0 0,-1 0 0,0 0 0,-22 0-1,23 0 2,-1 0 0,-22 0-3,0 0 12</inkml:trace>
    </iact:actionData>
  </iact:action>
  <iact:action type="add" startTime="63611">
    <iact:property name="dataType"/>
    <iact:actionData xml:id="d2">
      <inkml:trace xmlns:inkml="http://www.w3.org/2003/InkML" xml:id="stk2" contextRef="#ctx0" brushRef="#br0">28108 4874 0,'67'0'70,"21"0"-61,67 0-1,0 0 1,-22 0-2,22 22 2,0-22-1,0 22-3,-44-22 5,22 0 0,-22 0-4,22 0 5,-45 0-5,-21 0 5,21 0-7,-21 0 8,21 0-8,1 0 4,-1 0 0,-21 0 1,22 0-2,-45 0-1,22 0 3,-44 0-1,45 0-1,-23 0 3,23 0-3,-1 0 1,0 0 1,1 0-3,-45 0 4,22 0-3,-21 0 3,21 0-4,-22 0 7,0 0-11,0 0 6,23 0 15,-23 0-1,0 0-7,22 0 9,0 0-11,1-22-6,-1 22 1,45-22 1,-45 22-2,0 0 2</inkml:trace>
    </iact:actionData>
  </iact:action>
  <iact:action type="add" startTime="64809">
    <iact:property name="dataType"/>
    <iact:actionData xml:id="d3">
      <inkml:trace xmlns:inkml="http://www.w3.org/2003/InkML" xml:id="stk3" contextRef="#ctx0" brushRef="#br0">28618 4984 0,'44'0'67,"44"0"-62,23 0 6,-22 0-6,44 0 3,22 0 2,-22 0-5,44 0 6,0 0-6,-22 0 4,44 0-2,-44 0 2,45 0 3,-23 0-8,0 0 3,23 0 2,-90 0-1,-43 0 0,-1 0 0,-22-22 0,-21 22 0,-1 0-1,0 0 93,0 0-91,0 0-5,23 0 19,-23 0-21,0 0 9,0 0-4,22 0 1,1 0-4,-23 0 4,0 0 0</inkml:trace>
    </iact:actionData>
  </iact:action>
  <iact:action type="add" startTime="100243">
    <iact:property name="dataType"/>
    <iact:actionData xml:id="d4">
      <inkml:trace xmlns:inkml="http://www.w3.org/2003/InkML" xml:id="stk4" contextRef="#ctx0" brushRef="#br0">3301 5804 0,'44'0'70,"44"0"-58,23 0-5,0 0 1,22 0 0,-45 0 0,-21 0-4,-1 0 8,-21 0-8,-1 0 8,-22 0-4,22 0 0,1-22 7,-23 22 31,44-22-36,1 22-5,-1 0 7,23-23-7,-1 23 2,-21 0 2,-1-22-1,-44 22 0</inkml:trace>
    </iact:actionData>
  </iact:action>
  <iact:action type="add" startTime="101107">
    <iact:property name="dataType"/>
    <iact:actionData xml:id="d5">
      <inkml:trace xmlns:inkml="http://www.w3.org/2003/InkML" xml:id="stk5" contextRef="#ctx0" brushRef="#br0">3345 5604 0,'88'0'25,"45"23"-16,0-23-2,-22 0-1,22 22 0,-67-22 4,1 0-2,-23 0 0,-22 0 0,23 22 0,-23-22 114,0 0-118,22 0 5,-22 0 2,0 0 61,1 0-63,21 0-5,-22 0 4,0 0 0,0 0 8,1 0-5</inkml:trace>
    </iact:actionData>
  </iact:action>
  <iact:action type="add" startTime="107835">
    <iact:property name="dataType"/>
    <iact:actionData xml:id="d6">
      <inkml:trace xmlns:inkml="http://www.w3.org/2003/InkML" xml:id="stk6" contextRef="#ctx0" brushRef="#br0">12537 7111 0,'22'-22'65,"0"22"-56,23 22-5,-1 0 3,0 22 8,-22-44-13,0 45 6,23-23 5,-23-22-9,0 22 3,0-22 9,0 0 91,23 0-101,-1-44 3,-22-1-3,45 1 2,-1-23 1,23 23-3,-1 0 3,45-23-2,-44 23 1,44-22 3,22 21-3,-45 23 0,45-22-3,-66 0 3,-23 44 0,1-23 1,-23-21-1,-22 44-1,1 0 2</inkml:trace>
    </iact:actionData>
  </iact:action>
  <iact:action type="add" startTime="109777">
    <iact:property name="dataType"/>
    <iact:actionData xml:id="d7">
      <inkml:trace xmlns:inkml="http://www.w3.org/2003/InkML" xml:id="stk7" contextRef="#ctx0" brushRef="#br0">12471 8263 0,'22'44'80,"0"-44"-67,22 22-11,0 22 7,45-21-1,-45 21 6,-22-44-12,23 22 6,-1 22 1,-22-44 17,0 0 127,23 0-146,43 0-2,45-88 6,0 21-3,44-44-4,-22 23 9,0-1-8,-22 23 1,-66 22 3,-1-23 1,-22 45-5,-21 0 3</inkml:trace>
    </iact:actionData>
  </iact:action>
  <iact:action type="add" startTime="119891">
    <iact:property name="dataType"/>
    <iact:actionData xml:id="d8">
      <inkml:trace xmlns:inkml="http://www.w3.org/2003/InkML" xml:id="stk8" contextRef="#ctx0" brushRef="#br0">1263 10810 0,'0'-22'55,"44"22"-39,155 0-6,-21 0-6,43 0 8,1 0-7,-1 0 2,1 0 1,21 0 2,-43 0 1,21 0-6,-44 0 1,23 0 3,-45 0 0,-45 0 0,46 0-4,-46 22 5,23 0-2,-66-22-2,43 0 4,-43 0-4,-1 0 4,23 0-2,-23 0 0,23 0 0,-23 0-1,23 0 1,-23 0 0,-21 0-1,-23 0 1,0 0 3,22 0-5,-22 0 10,1 0-4,-1 0-8,22 0 4,0 0 0,23 0 0,21-22 1,1 22-1,0-22-2,-1 22 4,1-22-4,44 0 4,-45 22-2,23-23 1,-45 23-2,-43-22 2,21 22-2,0 0-1,-22-22 10</inkml:trace>
    </iact:actionData>
  </iact:action>
  <iact:action type="add" startTime="120962">
    <iact:property name="dataType"/>
    <iact:actionData xml:id="d9">
      <inkml:trace xmlns:inkml="http://www.w3.org/2003/InkML" xml:id="stk9" contextRef="#ctx0" brushRef="#br0">3810 10633 0,'22'0'58,"133"0"-53,67 0 3,88 0 0,-44 0 3,-1 0-5,-43 0 3,66 0-4,-22 0 6,-1 0-6,-43 0 3,-45 0 3,-110 0-6,-1 0 6,-44 0-3</inkml:trace>
    </iact:actionData>
  </iact:action>
  <iact:action type="add" startTime="125195">
    <iact:property name="dataType"/>
    <iact:actionData xml:id="d10">
      <inkml:trace xmlns:inkml="http://www.w3.org/2003/InkML" xml:id="stk10" contextRef="#ctx0" brushRef="#br0">8284 10677 0,'45'0'93,"21"0"-84,67 0-1,0 0 4,22 0-8,44 0 4,23 0 1,-23 0-1,0 0 0,23 0 0,-23 0-2,-22 0 4,-22 0-4,-44 0 4,-22 0-4,-23 0 4,1 0-2,-23 0 1,0 0-1,23 0-3,-45 0 11,22 0 82,0 0-92,-21-22 5,21 22-6,-22 0 3,0 0 3,-22-22-6</inkml:trace>
    </iact:actionData>
  </iact:action>
  <iact:action type="add" startTime="126235">
    <iact:property name="dataType"/>
    <iact:actionData xml:id="d11">
      <inkml:trace xmlns:inkml="http://www.w3.org/2003/InkML" xml:id="stk11" contextRef="#ctx0" brushRef="#br0">9702 10566 0,'22'0'90,"133"-44"-82,22 44-5,45-22 11,-89 0-12,44 22 10,-22 0-7,22 0 6,-22 0-3,-44 0 0,-23 0-4,-21 0 8,-45 0 9</inkml:trace>
    </iact:actionData>
  </iact:action>
  <iact:action type="add" startTime="127290">
    <iact:property name="dataType"/>
    <iact:actionData xml:id="d12">
      <inkml:trace xmlns:inkml="http://www.w3.org/2003/InkML" xml:id="stk12" contextRef="#ctx0" brushRef="#br0">14398 10433 0,'88'0'51,"67"0"-44,45 0-2,65 0 3,23 0 3,22 0-3,-44 0-4,22 0 8,22 0-3,22 0-2,-21 0 2,21 0-3,-66 0 4,-45 0-7,1 0 9,-67 0-7,-67 0 7,-44 0-8,-21 0 4,-1 0-1</inkml:trace>
    </iact:actionData>
  </iact:action>
  <iact:action type="add" startTime="127923">
    <iact:property name="dataType"/>
    <iact:actionData xml:id="d13">
      <inkml:trace xmlns:inkml="http://www.w3.org/2003/InkML" xml:id="stk13" contextRef="#ctx0" brushRef="#br0">15461 10876 0,'66'0'30,"156"-22"-19,88-22-3,66 0 1,1 22-5,-45-23 8,22 45-9,-88 0 9,-44 0-3,-67 0-4,-44 0 6,-45 0-6,0 0 1,-43 0 4,-1 0 2</inkml:trace>
    </iact:actionData>
  </iact:action>
  <iact:action type="add" startTime="131419">
    <iact:property name="dataType"/>
    <iact:actionData xml:id="d14">
      <inkml:trace xmlns:inkml="http://www.w3.org/2003/InkML" xml:id="stk14" contextRef="#ctx0" brushRef="#br0">21330 10744 0,'45'0'14,"88"0"-6,88-23-1,45-21 2,0 0-2,22 0 3,-23 44-3,23-23 2,-44 23-3,-45 0 4,-22 0-4,-21 0 5,-1 0-6,-67 0 3,-21 0 0,-23 0 1,0 0-2,1 0 2,-23 0 11,0 0-16</inkml:trace>
    </iact:actionData>
  </iact:action>
  <iact:action type="add" startTime="132234">
    <iact:property name="dataType"/>
    <iact:actionData xml:id="d15">
      <inkml:trace xmlns:inkml="http://www.w3.org/2003/InkML" xml:id="stk15" contextRef="#ctx0" brushRef="#br0">22460 10766 0,'133'0'43,"44"-22"-40,67-1 6,-45 1 3,-22 0-9,-44 22 9,-44-22-3,-23 22-6,-22 0 11,1 0-12,-23 0 14,0 0-8,22 0 18,-21 0-11,-1 0-8,0 0 3,0 0 13</inkml:trace>
    </iact:actionData>
  </iact:action>
  <iact:action type="add" startTime="133274">
    <iact:property name="dataType"/>
    <iact:actionData xml:id="d16">
      <inkml:trace xmlns:inkml="http://www.w3.org/2003/InkML" xml:id="stk16" contextRef="#ctx0" brushRef="#br0">26801 10699 0,'155'-22'76,"111"0"-73,22 22 8,66 0-3,134 0-4,-1 0 5,111 0 2,-44 0-3,-133 0-4,-67 0 5,-44 0-2,-133 0 5,-66 0-4,-89 0-1,0 0 1</inkml:trace>
    </iact:actionData>
  </iact:action>
  <iact:action type="add" startTime="133915">
    <iact:property name="dataType"/>
    <iact:actionData xml:id="d17">
      <inkml:trace xmlns:inkml="http://www.w3.org/2003/InkML" xml:id="stk17" contextRef="#ctx0" brushRef="#br0">27156 10611 0,'22'-22'33,"111"-1"-28,110 23 8,23 0-7,89 0-1,65 0 6,68 0-3,110 0 0,-111 0-4,-133 0 8,-21 0-7,-90 0 2,-110 0 4,-44 0-4,-23 0-1</inkml:trace>
    </iact:actionData>
  </iact:action>
  <iact:action type="add" startTime="147001">
    <iact:property name="dataType"/>
    <iact:actionData xml:id="d18">
      <inkml:trace xmlns:inkml="http://www.w3.org/2003/InkML" xml:id="stk18" contextRef="#ctx0" brushRef="#br0">29149 12050 0,'22'0'35,"45"0"-26,43 0-5,68 0 3,65 0 5,23 0-8,44 0 4,45 0 1,-23 0-1,-89 0-1,-43 0 2,-67 23 2,-67-1-6,-22-22 6,-21 0 2</inkml:trace>
    </iact:actionData>
  </iact:action>
  <iact:action type="add" startTime="147579">
    <iact:property name="dataType"/>
    <iact:actionData xml:id="d19">
      <inkml:trace xmlns:inkml="http://www.w3.org/2003/InkML" xml:id="stk19" contextRef="#ctx0" brushRef="#br0">29858 12361 0,'22'0'49,"67"0"-44,88 0 3,22 0 3,89 0-3,0 0 0,-44 0-3,-67 0 6,-44 0-7,-67 0 8,-44 0-7</inkml:trace>
    </iact:actionData>
  </iact:action>
  <iact:action type="add" startTime="152929">
    <iact:property name="dataType"/>
    <iact:actionData xml:id="d20">
      <inkml:trace xmlns:inkml="http://www.w3.org/2003/InkML" xml:id="stk20" contextRef="#ctx0" brushRef="#br0">10477 12959 0,'67'0'97,"88"0"-91,66 0 9,-22 0-13,-21 0 6,-1 0-1,-22 0 2,-44 0-2,-1 0 1,-43 0 1,21 0-2,-21 0 2,-23 0-1,0 0 0,1 0 0,-23 0 0,0 0 0,22 0 0,-22 0 0,23 0-1,21 0 2,-21 0-2,21 0 2,23 0 2,-23 0-6,45 0 2,-23 22 2,-21-22 5,-1 0-12,1 0 6,-1 0 0,-22 0 4,1 0-8,-23 0 7,22 0-4,-22 0-2,23 0 13,-23 0-4</inkml:trace>
    </iact:actionData>
  </iact:action>
  <iact:action type="add" startTime="153867">
    <iact:property name="dataType"/>
    <iact:actionData xml:id="d21">
      <inkml:trace xmlns:inkml="http://www.w3.org/2003/InkML" xml:id="stk21" contextRef="#ctx0" brushRef="#br0">11319 13224 0,'110'0'54,"46"0"-44,21 0-1,0 0-5,0 0 5,22 0 3,1 0-8,-23 0 3,0 0 3,-22 0-4,-66 0 4,-1 0 1,-21 0-6,-23 0 6</inkml:trace>
    </iact:actionData>
  </iact:action>
  <iact:action type="add" startTime="155105">
    <iact:property name="dataType"/>
    <iact:actionData xml:id="d22">
      <inkml:trace xmlns:inkml="http://www.w3.org/2003/InkML" xml:id="stk22" contextRef="#ctx0" brushRef="#br0">16834 12981 0,'89'0'80,"21"0"-67,68 0-11,21 0 6,45 0 1,-1 0-1,-21 0 0,-45 0 0,44 0 0,-43 0 0,-46-22 0,-21 0 0,-44 22 3,-45-23-2,22 1-6,-22 22 14</inkml:trace>
    </iact:actionData>
  </iact:action>
  <iact:action type="add" startTime="155755">
    <iact:property name="dataType"/>
    <iact:actionData xml:id="d23">
      <inkml:trace xmlns:inkml="http://www.w3.org/2003/InkML" xml:id="stk23" contextRef="#ctx0" brushRef="#br0">17720 13114 0,'221'22'54,"67"-22"-47,67 0 5,66 0-4,-45 0-2,-21 0 3,-45 0 0,-45 0-4,-154 0 6,-66 0-3</inkml:trace>
    </iact:actionData>
  </iact:action>
  <iact:action type="add" startTime="157211">
    <iact:property name="dataType"/>
    <iact:actionData xml:id="d24">
      <inkml:trace xmlns:inkml="http://www.w3.org/2003/InkML" xml:id="stk24" contextRef="#ctx0" brushRef="#br0">21264 12848 0,'22'0'33,"22"0"-28,-22 0 6,1 0-4,-1 0 2,22 22-5,-22-22 8,45 0-7,-1 0 3,1 22 0,65 0 1,1-22 2,67 23-8,-67-23 10,132 22-7,-21-22 0,66 0 3,67 0-2,-67 0 0,22 0 1,-66 0 1,-67 0-1,-88 0 0,-22 0-1,-23 0 2</inkml:trace>
    </iact:actionData>
  </iact:action>
  <iact:action type="add" startTime="157923">
    <iact:property name="dataType"/>
    <iact:actionData xml:id="d25">
      <inkml:trace xmlns:inkml="http://www.w3.org/2003/InkML" xml:id="stk25" contextRef="#ctx0" brushRef="#br0">22615 13114 0,'66'0'90,"156"0"-87,44 0 6,0 0-2,44 0 1,0 0 0,-22 0 1,-45 0-1,-65 0 3,-23 0-7,-89 0 4,-44 0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5729">
    <iact:property name="dataType"/>
    <iact:actionData xml:id="d0">
      <inkml:trace xmlns:inkml="http://www.w3.org/2003/InkML" xml:id="stk0" contextRef="#ctx0" brushRef="#br0">10610 3877 0,'-66'44'228,"21"0"-223,-21-22 2,21 45 0,23-67 0,-22 44 1,0-22 4,22 1-8,-1-1 5,1 0-1,0-22 8,22 22-8,-22 0 0,0-22 0,22 22 0,-22 0 0,22 1 0,0-1 0,-22 0 0,22 0 0,-23 0 1,23 0-1,0 23 1,0-1 7,-22-22-10,22 0 1,0 0 2,0 23-2,0-23 1,0 0 5,0 22-8,0 1 7,0-1-8,0 0 2,0 1 2,0-1 2,0 0-2,0 23-2,0-23 2,0-22 2,0 22-2,0-22 0,0 23 0,0-1 0,0 0-1,0-21-1,0 21 2,0-22 11,0 0 95,22-22-106,23 0-4,-23 0 7,22-22-3,23 0-3,-1-22 3,-22-1 10,1 45-9,-23-22-3,0 22 2,22-22 0,-22 22 9,23-22-6,-23 22-6,0-22 1,0 22 2,22 0 10,1-23-4,-23 23-6,0 0 0,22-22 2,1 22-4,-23 0 4,0-22-2,22 0-1,-22 0 1,0 0-1,23-23 1,-23 23 1,44-44-2,-66 22 1,45-23 3,-23 23-5,0-23 1,0 1 2,0-23 3,-22 67-7,0-44 6,0-1-8,0 23 5,0 0 2,0 21-4,0-21 4,0 0 5,-22 44-6,0-22-3,0 0 2,0-1 2,-23-21-1,1 22-1,-22 22-1,21-44 2,-65 21-2,-23-21 2,-22 0-1,22 0-3,-22-1 3,0 1 0,88 44 2,-44 0 1,45 0-8,-23 0 5,67 0 0,-44 0 1</inkml:trace>
    </iact:actionData>
  </iact:action>
  <iact:action type="add" startTime="7586">
    <iact:property name="dataType"/>
    <iact:actionData xml:id="d1">
      <inkml:trace xmlns:inkml="http://www.w3.org/2003/InkML" xml:id="stk1" contextRef="#ctx0" brushRef="#br0">11297 5117 0,'-45'-22'69,"23"22"-60,0 0-2,-44-22 4,21 22-3,23 0-3,-22 0 5,-1 0-4,23-22 3,0 22 1,-22 0 0,0 0-4,21 0 4,-21-22-7,22 22 7,0 0 5,0 0 3,0 0-10,-1 0 6,1 0 2,0 0-8,0 0 8,0 0-8,-22 0 11,21 22-12,-21 0 2,22 0-1,-22 0-3,21 0 2,-21 0 6,22 1-9,0-1 3,0 0 2,0 0 5,-1 0-9,1 0 6,0 23-7,0-45 0,0 44 5,22-22 6,-22 0-5,22 0-2,0 1-1,0-1 10,0 0-10,0 0 2,0 22-2,0-22 2,0 1 0,0-1-3,0 22 5,22-22-4,0 23 4,22-23-8,1 22 10,-1 22-10,0-43 5,0 21 0,1-44 0,-23 22 0,22 0 0,1 0 4,-23-22-8,0 23 12,0-23 1,0 0-7,0 0-5,0 0 11,1 0-9,-1 0 2,0 0 1,22 0-4,0 0 11,1-23-10,-23-21 2,22 22 2,0 0-6,1-23 7,-23 23-9,22 0 5,23 0 1,-45 0-2,0 22 12,-22-22-11,44 0-3,-22-1 13,1-21-12,-1 0 3,0-1-2,-22 1 2,0-22-2,0 21 1,0-21 3,0 22-5,0-1 1,0 1 1,0 22 0,0-22 1,0-1-2,0 23 9,-22 0 2,0 0-4,22 0-6,-23 22 9</inkml:trace>
    </iact:actionData>
  </iact:action>
  <iact:action type="add" startTime="10202">
    <iact:property name="dataType"/>
    <iact:actionData xml:id="d2">
      <inkml:trace xmlns:inkml="http://www.w3.org/2003/InkML" xml:id="stk2" contextRef="#ctx0" brushRef="#br0">19824 4807 0,'0'44'166,"0"23"-158,0-23 3,0 23-5,0-23 0,0-22 2,0 22 3,0-22-6,0 45 4,0-45 2,0 22-7,0-21 5,0 21-2,0-22 6,0 22 3,0-22 3,22 1-11,0-1 0,-22 0 17,23-22 150,-1 0-158,0 0-10,0 0 2,0 0-1,0 0-2,23-22 4,-23 0-2,22-1 8,-44 1-7,22 0-1,0-22 0,-22 22 1,23-23-2,-23 23 3,22-22-6,-22 22 7,0-23-5,0 23 5,0 0-7,0 0 13,0 0 8,-22 0 14,-1 22-29,1-22-3,22-1 0,-22 23 1,0 0-1,0-22 2,0 22 14,0-22-12,-1 22-5,1 0 9,22-22-1,-44 22-9,22 0 7,0-22-3</inkml:trace>
    </iact:actionData>
  </iact:action>
  <iact:action type="add" startTime="18690">
    <iact:property name="dataType"/>
    <iact:actionData xml:id="d3">
      <inkml:trace xmlns:inkml="http://www.w3.org/2003/InkML" xml:id="stk3" contextRef="#ctx0" brushRef="#br0">27975 10168 0,'45'0'41,"154"-67"-34,0 23 1,45-67 1,-23 67-1,23-23-4,22-21 4,-89 43 3,44-21-2,-65 22-5,-68 22 8,-44 22-8</inkml:trace>
    </iact:actionData>
  </iact:action>
  <iact:action type="add" startTime="19378">
    <iact:property name="dataType"/>
    <iact:actionData xml:id="d4">
      <inkml:trace xmlns:inkml="http://www.w3.org/2003/InkML" xml:id="stk4" contextRef="#ctx0" brushRef="#br0">28507 10145 0,'44'-22'46,"89"-44"-39,22-1 5,44 1-3,23-23-2,-67 1 2,0 43-2,22-65-3,-66 88 4,-67-1 1,1 1-2</inkml:trace>
    </iact:actionData>
  </iact:action>
  <iact:action type="add" startTime="21633">
    <iact:property name="dataType"/>
    <iact:actionData xml:id="d5">
      <inkml:trace xmlns:inkml="http://www.w3.org/2003/InkML" xml:id="stk5" contextRef="#ctx0" brushRef="#br0">7000 16038 0,'44'0'42,"67"0"-35,22 0-2,22 0 4,44 0-1,22 0-1,-21 0 1,43 0 3,-21 0-3,-67 0 0,0 0 0,-66 0 0,-45 0-1,-22 0 2</inkml:trace>
    </iact:actionData>
  </iact:action>
  <iact:action type="add" startTime="22161">
    <iact:property name="dataType"/>
    <iact:actionData xml:id="d6">
      <inkml:trace xmlns:inkml="http://www.w3.org/2003/InkML" xml:id="stk6" contextRef="#ctx0" brushRef="#br0">6889 16281 0,'22'23'41,"155"-1"-35,23 0 7,-1 0-11,67-22 9,-23 0-6,-21 22 3,-45-22 0,-22 0 3,-22 0-6,-67 0 3,-21 0 2</inkml:trace>
    </iact:actionData>
  </iact:action>
  <iact:action type="add" startTime="23866">
    <iact:property name="dataType"/>
    <iact:actionData xml:id="d7">
      <inkml:trace xmlns:inkml="http://www.w3.org/2003/InkML" xml:id="stk7" contextRef="#ctx0" brushRef="#br0">6224 14133 0,'-22'0'101,"0"0"-92,0 0-2,0 0 2,-23-22-2,23 22 17,0 0-7,0 0-9,0 0 0,-22 0 0,-1-23 0,23 23 0,0 0-1,0 0 2,-23 0 7,23 0 1,0 0-11,0 23 3,0-23 4,-22 0-2,21 0-2,1 0-2,0 22 17,0-22-7,0 22-10,0-22 2,0 0-2,-23 44 0,23-44 3,-22 22 6,22 0-1,0 1 1,-1-1 7,23 0-5,0 0-11,-22-22 0,22 22 4,0 23 0,-22-1 7,22-22-7,0 22 3,0-22 3,0 1-9,0-1 8,0 0-10,22 22 5,0-44-3,1 22 0,21 23-1,0-1 10,0-44-11,23 22 1,-23 22 6,-22-44-10,23 23 10,-23-23-10,0 22 5,22-22 2,-22 22-4,0-22 2,1 22 3,21-22 13,-22 0 8,0 0-1,0 22-22,1-22-4,-1 0 19,0 0-6,0 0-11,0 0 0,22 0 4,-21 0-3,-1 0 0,22 0 0,-22 0 7,0 0-8,0 0 3,1-22-5,-1 0 12,-22 0-10,44 22 1,-44-22 0,22 22 0,23-23 0,-45 1 2,22 22 0,-22-22-6,44 22 4,-44-22 2,22 0 28,-22 0-28,0-1-2,0-21-1,0 22 0,0-22 2,0 22 6,0-1-6,0 1-2,0 0 1,0 0 19,0 0-22,0 0 13,-22 22-12,22-22 4,-22-23 5,0 23-3,0-22-1,-23-1-2,23 23-2,-22-22 3,22 22-2,-1 0 1,1-23-1,0 45-1,22-22-1</inkml:trace>
    </iact:actionData>
  </iact:action>
  <iact:action type="add" startTime="37255">
    <iact:property name="dataType"/>
    <iact:actionData xml:id="d8">
      <inkml:trace xmlns:inkml="http://www.w3.org/2003/InkML" xml:id="stk8" contextRef="#ctx0" brushRef="#br0">25649 14199 0,'23'0'91,"-1"0"-85,0 0 4,0 0-5,0 0 6,0 0-3,23 0 9,-23 0-4,0 0-3,0 0 0,0 0-4,23 0 9,-23 0 18,0 0-12,22 0 70,-22 0-83,23 0 2,-23 0-7,44-22 11,-44 0-3,23 0-3,-1 22 0,-22-22 0,45-1 1,-45 23 6,22-22-8,-44-22 169,0 22-165,-22 22-2,0-22-2,0 22-2,-1-23 3,-21 1 0,22 22 0,0 0 3,0-22-2,0 22 12,-1 0 124,-21 0-139,0 0 5,-1 0 5,23 0-10,0 0 1,0 0 1,-22 22 3,-1 0-5,23-22 9,0 0-7,0 0 0,0 23 4,-22-23 1,44 22-5,-23-22 24,23 22 552,0 0-560</inkml:trace>
    </iact:actionData>
  </iact:action>
  <iact:action type="add" startTime="40377">
    <iact:property name="dataType"/>
    <iact:actionData xml:id="d9">
      <inkml:trace xmlns:inkml="http://www.w3.org/2003/InkML" xml:id="stk9" contextRef="#ctx0" brushRef="#br0">26447 16879 0,'44'-22'39,"89"-22"-29,0 22-1,-22-22-5,44-1 5,44 1-1,-110 22 3,44-23-7,-111 45 7,44-22-6</inkml:trace>
    </iact:actionData>
  </iact:action>
  <iact:action type="add" startTime="40871">
    <iact:property name="dataType"/>
    <iact:actionData xml:id="d10">
      <inkml:trace xmlns:inkml="http://www.w3.org/2003/InkML" xml:id="stk10" contextRef="#ctx0" brushRef="#br0">26890 17012 0,'44'0'73,"156"-44"-59,43-22-9,178-67 10,-266 88-8,0 1 0,-88 22-1,-1 22 3</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38597">
    <iact:property name="dataType"/>
    <iact:actionData xml:id="d0">
      <inkml:trace xmlns:inkml="http://www.w3.org/2003/InkML" xml:id="stk0" contextRef="#ctx0" brushRef="#br0">12537 7997 0,'22'-22'97,"0"0"-95,0 22 10,1 0 4,-1 0-1,0-23-7,0 23 8,22 0-9,-22 0 10,1 0-7,-1 0 3,22-22-4,-22 22 0,0 0-1,1 0-1,-1-22 2,44 0-1,1 0 1,-45 22-2,0 0 0,44-22 2,-44 22 7,1-23-9,-1 23 9,0 0-8</inkml:trace>
    </iact:actionData>
  </iact:action>
  <iact:action type="add" startTime="39606">
    <iact:property name="dataType"/>
    <iact:actionData xml:id="d1">
      <inkml:trace xmlns:inkml="http://www.w3.org/2003/InkML" xml:id="stk1" contextRef="#ctx0" brushRef="#br0">12515 8152 0,'22'0'64,"0"0"-58,22 0 6,1-22-9,-1 22 11,22 0-9,-21 0 6,43-22-8,-21 22 10,-1-23-11,67 1 6,-22-22 4,-23 44-8,-21-22 8,-1 22-5,1-44-2,-45 44 7,22-23-5,-22 23 0,1 0-1</inkml:trace>
    </iact:actionData>
  </iact:action>
  <iact:action type="add" startTime="81261">
    <iact:property name="dataType"/>
    <iact:actionData xml:id="d2">
      <inkml:trace xmlns:inkml="http://www.w3.org/2003/InkML" xml:id="stk2" contextRef="#ctx0" brushRef="#br0">15882 9702 0,'66'0'102,"67"0"-94,0 0 1,44 0-1,67 0-1,-45 0 2,45 0-1,-45 0 0,-44-22 0,-44 0-1,-67 22 1,-44-22 11</inkml:trace>
    </iact:actionData>
  </iact:action>
  <iact:action type="add" startTime="81875">
    <iact:property name="dataType"/>
    <iact:actionData xml:id="d3">
      <inkml:trace xmlns:inkml="http://www.w3.org/2003/InkML" xml:id="stk3" contextRef="#ctx0" brushRef="#br0">15926 9990 0,'22'0'20,"67"0"-15,43 0 7,24 0-9,43 0 5,45 0 2,-1 0-3,-43 0 1,-1 0-1,22 0 2,-88 0 0,-44 0-1,-45 0 0</inkml:trace>
    </iact:actionData>
  </iact:action>
  <iact:action type="add" startTime="89100">
    <iact:property name="dataType"/>
    <iact:actionData xml:id="d4">
      <inkml:trace xmlns:inkml="http://www.w3.org/2003/InkML" xml:id="stk4" contextRef="#ctx0" brushRef="#br0">22814 10810 0,'67'0'177,"199"0"-167,22 0-6,88 0 9,45 0-7,0 0 5,66 0-8,0 0 10,-199 0-11,-22-66 9,-111 43-3,-111 23 0,-21 0 0</inkml:trace>
    </iact:actionData>
  </iact:action>
  <iact:action type="add" startTime="89853">
    <iact:property name="dataType"/>
    <iact:actionData xml:id="d5">
      <inkml:trace xmlns:inkml="http://www.w3.org/2003/InkML" xml:id="stk5" contextRef="#ctx0" brushRef="#br0">23678 11475 0,'22'0'9,"67"0"-3,22 0 3,66 0 2,0 0-8,45 0 10,21 0-10,-43 0 11,-1 0-9,22 0 7,-66 0-8,-44 0 1,22 0 5,-111 0-2,23-23 0,21 23 206,23-22-206,-23 0 1,45 0-1,0 22 0,-45 0 0,0-22 1,-43 22-1,21 0-1</inkml:trace>
    </iact:actionData>
  </iact:action>
  <iact:action type="add" startTime="91237">
    <iact:property name="dataType"/>
    <iact:actionData xml:id="d6">
      <inkml:trace xmlns:inkml="http://www.w3.org/2003/InkML" xml:id="stk6" contextRef="#ctx0" brushRef="#br0">28042 9481 0,'88'22'70,"112"-22"-59,43 0-3,67 0 0,0 0-3,-22 0 6,-22 0-3,-44 0 0,-67 0-3,-67 0 7,-43 0-8</inkml:trace>
    </iact:actionData>
  </iact:action>
  <iact:action type="add" startTime="91798">
    <iact:property name="dataType"/>
    <iact:actionData xml:id="d7">
      <inkml:trace xmlns:inkml="http://www.w3.org/2003/InkML" xml:id="stk7" contextRef="#ctx0" brushRef="#br0">28396 10101 0,'111'0'31,"88"0"-20,45 0-5,22 0 4,-23 0-7,1 0 11,-45 0-11,-66 0 11,-66 0-12</inkml:trace>
    </iact:actionData>
  </iact:action>
  <iact:action type="add" startTime="124078">
    <iact:property name="dataType"/>
    <iact:actionData xml:id="d8">
      <inkml:trace xmlns:inkml="http://www.w3.org/2003/InkML" xml:id="stk8" contextRef="#ctx0" brushRef="#br0">16812 15883 0,'22'-45'62,"44"45"-55,112-88 2,21 66-1,-22-1 0,-22 1 0,-44 0-1,0 22 1,-23 0 3,-43-22-6</inkml:trace>
    </iact:actionData>
  </iact:action>
  <iact:action type="add" startTime="124605">
    <iact:property name="dataType"/>
    <iact:actionData xml:id="d9">
      <inkml:trace xmlns:inkml="http://www.w3.org/2003/InkML" xml:id="stk9" contextRef="#ctx0" brushRef="#br0">17366 15993 0,'110'-22'47,"1"0"-40,44-22 6,0-1-10,-22 23 5,-44 22 1,-23-22-1,-44 22 2,0 0-5,1 0 3</inkml:trace>
    </iact:actionData>
  </iact:action>
  <iact:action type="add" startTime="126924">
    <iact:property name="dataType"/>
    <iact:actionData xml:id="d10">
      <inkml:trace xmlns:inkml="http://www.w3.org/2003/InkML" xml:id="stk10" contextRef="#ctx0" brushRef="#br0">24143 16414 0,'0'-22'58,"45"0"-52,88-44 4,-1 43 0,1 1-3,22-22-2,0 0 2,-22 21 2,0 1-2,-66 0 8,43-22-13,-65 44 8,-1-22-4,-22 22 10</inkml:trace>
    </iact:actionData>
  </iact:action>
  <iact:action type="add" startTime="127709">
    <iact:property name="dataType"/>
    <iact:actionData xml:id="d11">
      <inkml:trace xmlns:inkml="http://www.w3.org/2003/InkML" xml:id="stk11" contextRef="#ctx0" brushRef="#br0">23900 16326 0,'0'-22'49,"66"-1"-43,23-21 6,66 0-9,0-23 5,44 23 0,-22 0 6,23-1-11,-23-21 5,-66 44-1,-45-23 8,1 45-13,-45-22 13</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45774">
    <iact:property name="dataType"/>
    <iact:actionData xml:id="d0">
      <inkml:trace xmlns:inkml="http://www.w3.org/2003/InkML" xml:id="stk0" contextRef="#ctx0" brushRef="#br0">10278 9304 0,'66'0'61,"134"0"-42,-90 0-13,23 0 2,22 0-1,-44 0 3,0 0-4,22 0 4,-45 0-3,-66 0 2,23 0-4</inkml:trace>
    </iact:actionData>
  </iact:action>
  <iact:action type="add" startTime="46270">
    <iact:property name="dataType"/>
    <iact:actionData xml:id="d1">
      <inkml:trace xmlns:inkml="http://www.w3.org/2003/InkML" xml:id="stk1" contextRef="#ctx0" brushRef="#br0">10433 9570 0,'111'0'45,"88"0"-37,44 0 4,-43 0-5,-23 0-2,-22 0 3,-66 0 6,-45 0-9,0 0 0</inkml:trace>
    </iact:actionData>
  </iact:action>
  <iact:action type="add" startTime="83060">
    <iact:property name="dataType"/>
    <iact:actionData xml:id="d2">
      <inkml:trace xmlns:inkml="http://www.w3.org/2003/InkML" xml:id="stk2" contextRef="#ctx0" brushRef="#br0">27665 9658 0,'67'0'200,"-1"0"-187,0 0-11,1 0 12,44-22-12,-67 22 9,22 0-3,-21 0-1,-23-22 2</inkml:trace>
    </iact:actionData>
  </iact:action>
  <iact:action type="add" startTime="83693">
    <iact:property name="dataType"/>
    <iact:actionData xml:id="d3">
      <inkml:trace xmlns:inkml="http://www.w3.org/2003/InkML" xml:id="stk3" contextRef="#ctx0" brushRef="#br0">27643 9968 0,'66'0'47,"23"0"-37,44 0-2,22 0-3,-44 0 3,44 0 0,-67-22 3,-21 0-3,-45 22 1</inkml:trace>
    </iact:actionData>
  </iact:action>
  <iact:action type="add" startTime="111627">
    <iact:property name="dataType"/>
    <iact:actionData xml:id="d4">
      <inkml:trace xmlns:inkml="http://www.w3.org/2003/InkML" xml:id="stk4" contextRef="#ctx0" brushRef="#br0">19736 14066 0,'-23'-22'114,"-87"22"-107,-23 0 3,44 0 0,23 0-4,-23 0 4,23 0-7,21 0 11,23 0-12,-22 0 12,22 0 39,22 22 24,-22 23-66,-1-45 4,23 22-8,-44 22 8,44-22 0,-22-22-7,22 22 1,-22 0-1,0 1 7,22-1-6,-22-22 8,22 22 7,-23 0-9,23 0 9,0 0-7,-22 1 6,0 21 1,22 0 8,0-22 0,0 0-14,0 1-1,0-1-2,22-22-8,0 22 8,1-22 2,21 0-11,-22 0 3,44 0 4,-21 0-10,43 0 5,1 0 0,44 0 0,-45 0 0,1 0 2,-22 0-4,-23 0 2,-22 0 0,44-44 0,-21 21 8,-23 1 1,-22 0-2,0 0-5,22 0-4,-22 0 4,22 0-4,-22-1 28,0 1-4,22 0-23,-22 0 2,22 0 0,-22 0-2,0-1 1,0 1 9,0 0 6,0 0 33</inkml:trace>
    </iact:actionData>
  </iact:action>
  <iact:action type="add" startTime="117877">
    <iact:property name="dataType"/>
    <iact:actionData xml:id="d5">
      <inkml:trace xmlns:inkml="http://www.w3.org/2003/InkML" xml:id="stk5" contextRef="#ctx0" brushRef="#br0">12714 13402 0,'89'0'80,"22"0"-73,-1 22 0,45 22 1,-22-22 3,-44 23-3,22-23-1,-67 0 1,0-22-2,0 22 4,1-22-4,-45 22 4</inkml:trace>
    </iact:actionData>
  </iact:action>
  <iact:action type="add" startTime="130267">
    <iact:property name="dataType"/>
    <iact:actionData xml:id="d6">
      <inkml:trace xmlns:inkml="http://www.w3.org/2003/InkML" xml:id="stk6" contextRef="#ctx0" brushRef="#br0">24409 17190 0,'0'-23'91,"111"23"-85,88-22 2,1-22 0,43 22 3,1-23-8,44 23 6,0-22-1,0-22 0,-67 43-1,-21-21 1,-90 0 1,-65 44-2,-23 0 2</inkml:trace>
    </iact:actionData>
  </iact:action>
  <iact:action type="add" startTime="131724">
    <iact:property name="dataType"/>
    <iact:actionData xml:id="d7">
      <inkml:trace xmlns:inkml="http://www.w3.org/2003/InkML" xml:id="stk7" contextRef="#ctx0" brushRef="#br0">24608 17411 0,'0'22'18,"23"-22"-3,21 0-8,0 0 0,45 0 2,22 0-1,-23-22-1,23 0 2,0 22-2,44-22 3,-45 0-4,23-1 4,22 1-2,-66 0 1,0 22-2,-23 0-1,-22 0 3,-44-22 2,22 22-5,1 0 16,-1-22 67,22 22-82,0 0 1,1-22 0,-23 22 4,22-22-8,0 22 8,1-23-8,-1 23 9,-22-22-9,45 0 7,-23 22-8,-22 0 5,22-22 1,1 0-1,-1 22 1,-22 0-2,0 0 1,0 0 16</inkml:trace>
    </iact:actionData>
  </iact:action>
  <iact:action type="add" startTime="133125">
    <iact:property name="dataType"/>
    <iact:actionData xml:id="d8">
      <inkml:trace xmlns:inkml="http://www.w3.org/2003/InkML" xml:id="stk8" contextRef="#ctx0" brushRef="#br0">27776 15617 0,'22'0'49,"44"22"-43,-21 22 2,-1-22 0,0 23 0,-21-23 0,21 22 1,-44-22-4,22 0 7,0 1-6,0-23 44,0 0-41,89-67-1,-22 1-2,66-67 0,-22 0 2,66 22 4,-22-44-4,23 66 0,-68 45-4,-21-22 7,-22 44-6,-45 22 3</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7383">
    <iact:property name="dataType"/>
    <iact:actionData xml:id="d0">
      <inkml:trace xmlns:inkml="http://www.w3.org/2003/InkML" xml:id="stk0" contextRef="#ctx0" brushRef="#br0">11895 5937 0,'-23'0'78,"46"0"-77,87 0 9,23 0-6,-22 0 4,66 0 1,-44 0-1,0 0 0,-22 0-1,-23 0 2,-43 0-1,-1 0 1,-22 0-1</inkml:trace>
    </iact:actionData>
  </iact:action>
  <iact:action type="add" startTime="8031">
    <iact:property name="dataType"/>
    <iact:actionData xml:id="d1">
      <inkml:trace xmlns:inkml="http://www.w3.org/2003/InkML" xml:id="stk1" contextRef="#ctx0" brushRef="#br0">12072 6180 0,'22'0'57,"111"0"-52,-22 0 6,88-22-3,-22 22 0,-44 0-1,22 0-2,-66 0 3,-23 0 3,-22 0-6,-21 0 4</inkml:trace>
    </iact:actionData>
  </iact:action>
  <iact:action type="add" startTime="13692">
    <iact:property name="dataType"/>
    <iact:actionData xml:id="d2">
      <inkml:trace xmlns:inkml="http://www.w3.org/2003/InkML" xml:id="stk2" contextRef="#ctx0" brushRef="#br0">7088 5494 0,'44'0'89,"67"0"-78,44 22-4,0 0 0,0 0 2,23 0-4,-46 0 4,-21-22-1,0 23-1,-22-23 1,-23 22 0,0 0 1,-21-22 0,-1 0-2,-22 0 3,22 0 3,-21 0 4,21 0 17,-22 0 5,0 0-13,0 0-14,1-22-3,-1 22 8,22 0-1,-22-22-9,22 22 10,-21-23-7,-1 1 6,0 22-4,0-22 88,22-22-94,-22 22 3,1 0 0,-23-1-4,22 1 3,0 0 0,-22 0 8,22 22-8,-22-22 16</inkml:trace>
    </iact:actionData>
  </iact:action>
  <iact:action type="add" startTime="15477">
    <iact:property name="dataType"/>
    <iact:actionData xml:id="d3">
      <inkml:trace xmlns:inkml="http://www.w3.org/2003/InkML" xml:id="stk3" contextRef="#ctx0" brushRef="#br0">15284 5029 0,'-23'0'33,"1"0"105,-44 0-133,21 0 2,23-23 1,-22 23 1,22 0 12,-22 0 134,44 45-138,-23-23-10,23 0 1,0 0 1,0 0 0,0 0-1,0 1 1,0-1-2,0 0-2,0 0 4,0 0-2,23 0 2,-1 1 1,0 21-4,0-22 1,22 0 2,-22 0-2,23 23 2,43-23-2,-65 0 2,-1 0 3,22-22-9,0 22 14,-22-22 1,1 22-12,-23 0 16,22-22-20,0 0 6,0 0 59,0 0-52,0 23-9,0-23 2,1 0 0,-1 0 1,0 0-2,22 0 13,-22 0-4,0 0-11,-22-45 2,0 23 0,0 0 1,0 0 0,0-22 3,0 21-3,0 1-3,-22-22 3,0 22 0,22 0 0,-22 0 0,0-1 2,0 1-1,22 0-2,-22 0-1,-1 0 12,1 0-10,22-23-1,-22 45 2,22-22-3,-22-22 2,0 22 1,22 0 2,-22-1-7,0 1 8,22-22-8,-23 44 13,1-22 135,0 22-139</inkml:trace>
    </iact:actionData>
  </iact:action>
  <iact:action type="add" startTime="27687">
    <iact:property name="dataType"/>
    <iact:actionData xml:id="d4">
      <inkml:trace xmlns:inkml="http://www.w3.org/2003/InkML" xml:id="stk4" contextRef="#ctx0" brushRef="#br0">26580 5361 0,'-22'0'129,"-23"0"-124,23 0 5,0-22-4,-44 0 1,43-1 2,1 1-2,-22 0 3,22 0-4,-22 0 2,44 0 1,-23 22-1,1-23-1,-22 1 10,44 0-9,-22 22 17,0 0 33,-1 0-50,-43-22-4,44 0 8,-22 22-7,21 0 2,-21-22 5,22 0-8,0 22 7,0 0-6,0 0 19,-1 0 212,23 22-212,-22-22-19,22 22 27,0 0-24,-22 0 32,22 0 51,0 0-77,0 1-6,0-1 9,0 0 7,0 0-10,0 0-5,22 0 5,0 1 4,1-1-11,-1 0 8,0 0-3,0-22-7,22 22 7,-22-22-8,1 0 7,21 22-6,0-22 7,0 0-8,1 22 13,-23-22-9,0 0-1,0 0 9,0 0 8,1 0 3,-1 0-22,22-22 12,22 22 0,-43-22-3,-23 0-4,22 22-4,0-44 14,0 22-6,0-1-1,-22 1 5,0 0-12,0 0 11,0 0 6</inkml:trace>
    </iact:actionData>
  </iact:action>
  <iact:action type="add" startTime="38327">
    <iact:property name="dataType"/>
    <iact:actionData xml:id="d5">
      <inkml:trace xmlns:inkml="http://www.w3.org/2003/InkML" xml:id="stk5" contextRef="#ctx0" brushRef="#br0">7288 14266 0,'-45'0'110,"-21"0"-102,-23 22 0,67 0 0,-44-22 0,21 22 0,1 0 1,0 0-2,22 1 5,-1-23 4,1 22-12,22 0 5,-22-22-2,22 22 1,0 0 1,0 22-2,0-21 0,0 43 3,0-44-2,22 22 0,0 1-2,1-1 3,-1 0 0,22-21-1,-44-1 0,44 0 0,23 0 0,-45-22-2,0 22 5,22-22-4,-22 0-1,1 22 2,-1-22 0,0 0 12,0 0-15,0 0 6,23-22-6,21-22 2,-22-23 3,23 23-1,-45 0-4,0-23 3,-22 23 3,0-22-6,0 21 5,0-21-4,0-1 2,-22 1 1,22 44 1,-22-23-4,0 1 4,22 22-4,0 0 18</inkml:trace>
    </iact:actionData>
  </iact:action>
  <iact:action type="add" startTime="39686">
    <iact:property name="dataType"/>
    <iact:actionData xml:id="d6">
      <inkml:trace xmlns:inkml="http://www.w3.org/2003/InkML" xml:id="stk6" contextRef="#ctx0" brushRef="#br0">12338 12073 0</inkml:trace>
    </iact:actionData>
  </iact:action>
  <iact:action type="add" startTime="40311">
    <iact:property name="dataType"/>
    <iact:actionData xml:id="d7">
      <inkml:trace xmlns:inkml="http://www.w3.org/2003/InkML" xml:id="stk7" contextRef="#ctx0" brushRef="#br0">12315 12206 0,'67'0'241,"66"-67"-234,0-22 2,0 1-3,-23 21 1,45-21 0,-22 21 6,-44 23-10,-1 22 10,-65 22-9,-23-22 6</inkml:trace>
    </iact:actionData>
  </iact:action>
  <iact:action type="add" startTime="46687">
    <iact:property name="dataType"/>
    <iact:actionData xml:id="d8">
      <inkml:trace xmlns:inkml="http://www.w3.org/2003/InkML" xml:id="stk8" contextRef="#ctx0" brushRef="#br0">16701 16016 0,'44'0'69,"67"0"-60,22 0-1,89 0-1,-23 0 4,0 0-5,-22 0 3,-22 0-3,1 0 5,-68 0-6,1 0 4,-67 0-2,22 0 1</inkml:trace>
    </iact:actionData>
  </iact:action>
  <iact:action type="add" startTime="47351">
    <iact:property name="dataType"/>
    <iact:actionData xml:id="d9">
      <inkml:trace xmlns:inkml="http://www.w3.org/2003/InkML" xml:id="stk9" contextRef="#ctx0" brushRef="#br0">16037 16414 0,'22'0'25,"22"0"-20,45 0 6,44 0-7,88 0 4,67 0 3,0 0-6,44 0 3,23 0 0,-90 0 1,-43 0-1,-1 0 0,-110 0-1,-22 0 3,-67 0-3</inkml:trace>
    </iact:actionData>
  </iact:action>
  <iact:action type="add" startTime="51398">
    <iact:property name="dataType"/>
    <iact:actionData xml:id="d10">
      <inkml:trace xmlns:inkml="http://www.w3.org/2003/InkML" xml:id="stk10" contextRef="#ctx0" brushRef="#br0">27732 12737 0,'-67'0'1127,"-21"-22"-1117,21 22-4,1-22 2,21 22 1,23 0-2,0-22 2,0 22 105,-22 0-109,-1 0 2,1 0 12,22 0-13,0 0 12,0 0-8,-1 0-4,23 22-1,-22-22 3,-22 22 10,22-22-2,-23 44-9,1-44 12,22 22-11,0 1 0,-22-23-4,-1 22 15,23 0-13,0-22 12,0 22-4,0 0 4,0-22-9,-1 22 5,1 1 5,0-23-12,-22 22 7,44 0-7,-22-22 17,22 22-16,-23-22 0,23 22 0,-22 0 2,0 23-4,22-23 4,-22 22-4,0 0 2,0 23 0,22-45-1,-22 22 2,22-22 1,-23 23-4,23-23 5,0 0-4,0 22-1,-22-22 4,22 1 1,0 21-9,0-22 8,-22 0-1,22 23-3,0-23 1,0 0 2,0 0-1,0 0 0,-22 0-1,22 23 2,0-1 8,0-22-11,0 22 4,0-22-4,0 1 2,0 21 0,22-22 1,0 0-2,-22 0 1,22 1 2,1-1 7,-1-22-11,0 44 1,0-44 41,0 22-39,22-22-1,-21 0 0,21 0 0,-22 0 0,22 0 0,1 0-1,-1 0 2,0 0-1,1 0-1,-23 0 2,22 0-1,-22 0 8,0 0-6,0 0-3,1 0 11,21 0-9,-22-22-1,22 0 1,23-22-3,-23-1 5,-22 23-10,45-22 7,-23 22 1,-44-1-2,22 23 1,0-44 1,0 44 1,1-44-4,-1 44 4,-22-22-4,22-23 1,0 23 2,-22-22-2,22 0 2,0-23 2,1 23-3,-23-23-3,22 23 2,0 0 6,0-23-6,-22 23 3,22 0-7,-22 22 10,22-23-11,-22 23 6,0 0 1,0-22 7,22 44-9,-22-22 3,23-23-3,-23 23 1,0-22 0,0 22 1,0-23-3,0 1 12,0 22-9,0 0 8,0 0-4,0-1 26,0 1-14,0 0-18,-23 0 4,23 0-2,-22 22-1,22-44-2,-22 44 1,22-23 4,-22 23-4,0-22-2,22 0 2,-22 0 3,0 22-2</inkml:trace>
    </iact:actionData>
  </iact:action>
  <iact:action type="add" startTime="54830">
    <iact:property name="dataType"/>
    <iact:actionData xml:id="d11">
      <inkml:trace xmlns:inkml="http://www.w3.org/2003/InkML" xml:id="stk11" contextRef="#ctx0" brushRef="#br0">24764 13158 0,'0'-44'130,"-23"44"-119,1-22-1,-22 22 1,22-23 1,0 1-2,-23 0 8,23 22-14,22-22 5,-22 22-2,0 0 1,0 0 2,22-22-4,-22 0 10,-23 22 1,23 0 15,0-22-9,0 22-6,0 0-2,0 0-7,-23 0 9,23 0-9,0 0-1,-22 22 1,21-22 0,1 0 1,-22 22-2,22 0 1,0-22 10,0 0-2,-23 22 16,23 0-17,22 0-7,-22-22 1,22 23-1,-44 21-1,22-44 2,-1 22 1,-21 44-6,22-21 7,22-23-5,0 0 2,-22 22 0,22-21 0,-22 21-1,22 0 3,0-22-3,0 23 2,0-23-3,-23 44 3,23-21-1,-22-23-1,22 0 2,0 44-1,-22-21-1,22-23 8,-22 22-13,22 0 6,0 1-1,-22-23 2,22 0-2,0 22 5,0 1-5,0-23 2,0 22-5,0-22 8,0 22-8,22-44 8,0 45-8,-22-23 8,44 0-3,-21 22-2,-1-44-2,0 23 3,0-23 0,0 22 4,0 0-3,1-22-7,-1 0 7,0 0 1,0 0-4,22 0 1,-22 0 1,1 0 3,43 0-6,-22 0 4,1 0-2,-23 0 2,22 0 2,0 0-6,1 0 3,21 0-1,-44 0 5,0-22-8,1 0 14,21-23-11,-22 1 9,-22 0-3,22-23-10,0 23 10,-22-23-10,22 23 7,-22 22 1,0-45-8,23 23 5,-23 0-1,22 0 1,-22 21 2,0-21-2,0 0-2,0 0 4,0-1-2,0 1 0,0 0 0,0-1 0,0 23-1,0 0 2,0-22-2,0 22 9,0-23-6,0 23 3,0 0 5,0 0-12,0 0 8,0-1-2,0 1 20,0 0 31</inkml:trace>
    </iact:actionData>
  </iact:action>
  <iact:action type="add" startTime="57678">
    <iact:property name="dataType"/>
    <iact:actionData xml:id="d12">
      <inkml:trace xmlns:inkml="http://www.w3.org/2003/InkML" xml:id="stk12" contextRef="#ctx0" brushRef="#br0">26004 16614 0,'44'-23'34,"23"23"-28,-1 0 2,67-44-1,0 0 0,-22 22 3,44 0-2,-22-1-2,44 1 2,-66 0 0,21 0 1,-43 0-2,-23 22 1,1-22 1</inkml:trace>
    </iact:actionData>
  </iact:action>
  <iact:action type="add" startTime="58127">
    <iact:property name="dataType"/>
    <iact:actionData xml:id="d13">
      <inkml:trace xmlns:inkml="http://www.w3.org/2003/InkML" xml:id="stk13" contextRef="#ctx0" brushRef="#br0">26425 16724 0,'-22'0'73,"88"0"-68,89-22 6,22-22-6,23-23 7,-112 67-8,67-44 3,-88 22 2,-1 22-1,-22-22 5,-21 22-8</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5435">
    <iact:property name="dataType"/>
    <iact:actionData xml:id="d0">
      <inkml:trace xmlns:inkml="http://www.w3.org/2003/InkML" xml:id="stk0" contextRef="#ctx0" brushRef="#br0">17964 2636 0,'22'0'61,"310"22"-60,-133-22 7,23 0 0,44 0 0,44 0 0,-22 0 0,44 0 0,-22 0 0,22 0 0,-44 0 0,-44 0 0,-45 0 1,-66 0-2,-66 0 2,-45 0-2,0 0 1</inkml:trace>
    </iact:actionData>
  </iact:action>
  <iact:action type="add" startTime="6052">
    <iact:property name="dataType"/>
    <iact:actionData xml:id="d1">
      <inkml:trace xmlns:inkml="http://www.w3.org/2003/InkML" xml:id="stk1" contextRef="#ctx0" brushRef="#br0">19736 2370 0,'-23'0'56,"46"-22"-48,109 22-3,46 0 3,-1 0 0,44 0 10,1 0-18,-1 0 6,-21 0 3,-23-22-2,-89 0 0,-21 0 2,-45 22-2</inkml:trace>
    </iact:actionData>
  </iact:action>
  <iact:action type="add" startTime="7187">
    <iact:property name="dataType"/>
    <iact:actionData xml:id="d2">
      <inkml:trace xmlns:inkml="http://www.w3.org/2003/InkML" xml:id="stk2" contextRef="#ctx0" brushRef="#br0">19713 4386 0,'45'0'84,"21"0"-81,45 0 4,66 0 1,0 0 3,67 0-3,-23 0-2,90 0 1,-24 0 1,1 0 0,-22 0 3,0 0-2,-67 0-5,23-44 4,-67 22 2,-44 0-4,22 22 4,-67-23 0,-22 23-4,-22 0 4</inkml:trace>
    </iact:actionData>
  </iact:action>
  <iact:action type="add" startTime="7915">
    <iact:property name="dataType"/>
    <iact:actionData xml:id="d3">
      <inkml:trace xmlns:inkml="http://www.w3.org/2003/InkML" xml:id="stk3" contextRef="#ctx0" brushRef="#br0">20356 4386 0,'44'-22'57,"89"0"-49,0 0 3,66-23-9,23 23 11,-23 0-10,23 0 12,-23-22-11,0 44 3,-44-22 1,-22 22-2,-44 0 3,-1 0-2,-65 0 2,21 0-1,0 0 0,-22 0 47,0 0-26,1 0-26,-1 0 13,22 0 153,-22 0-157,0 0-9,0 0 11,1 0-12,21 0 14,-22 0 3,22 0 5</inkml:trace>
    </iact:actionData>
  </iact:action>
  <iact:action type="add" startTime="15371">
    <iact:property name="dataType"/>
    <iact:actionData xml:id="d4">
      <inkml:trace xmlns:inkml="http://www.w3.org/2003/InkML" xml:id="stk4" contextRef="#ctx0" brushRef="#br0">6335 5538 0,'22'0'96,"45"0"-90,-23 0 1,45 0 5,43 0-7,46 0 6,-1 0-6,44 0 2,-43 0 2,65 0-2,-66 0 3,-22 0-2,-22 0 0,0 0-1,-66 0 0,-1 0 1,-22 0 3,-21 22-5,-1-22 5,0 0-5,0 0 1,0 0 1,0 0 0,0 0 7,1 0-6,-1 0 0,0 0 7</inkml:trace>
    </iact:actionData>
  </iact:action>
  <iact:action type="add" startTime="16307">
    <iact:property name="dataType"/>
    <iact:actionData xml:id="d5">
      <inkml:trace xmlns:inkml="http://www.w3.org/2003/InkML" xml:id="stk5" contextRef="#ctx0" brushRef="#br0">7199 5361 0,'22'0'81,"45"0"-76,-1 0 2,-22 0 2,1 0-1,21 0 3,-22 0-6,23 0 3,-23 0 3,23 0-3,-45 0-3,44 0 3,-22 0 3,1 0-6,-1 0 6,-22 0-3,45 0-3,-23 0 3,0 0 3,1 0-6,-1 0 7,0 0-5,0 0 3,23 0-8,-45 0 6,0 0 2,0 0 0,0 0 3,23 0 334</inkml:trace>
    </iact:actionData>
  </iact:action>
  <iact:action type="add" startTime="21515">
    <iact:property name="dataType"/>
    <iact:actionData xml:id="d6">
      <inkml:trace xmlns:inkml="http://www.w3.org/2003/InkML" xml:id="stk6" contextRef="#ctx0" brushRef="#br0">3057 9946 0,'0'22'377,"-22"-22"-369,22 22 1,0 1 5,0-1 91,0 0-95,0 0-7,44 22 13,0-44-7,1 45-2,-1-45 1,22 22 0,-43 0 1,-1-22 6,-44 0 412,22-22-419,-23 22-3,23-45 3,-22 23 0,0 0 16,22 0 8,0 0 23,0 0-27</inkml:trace>
    </iact:actionData>
  </iact:action>
  <iact:action type="add" startTime="57251">
    <iact:property name="dataType"/>
    <iact:actionData xml:id="d7">
      <inkml:trace xmlns:inkml="http://www.w3.org/2003/InkML" xml:id="stk7" contextRef="#ctx0" brushRef="#br0">25450 6070 0,'89'0'47,"-1"0"-40,45 0 1,-44 0 2,22 0-4,21 0 3,24 0-2,21 0 4,0 0-5,0 0 4,-44 0-3,44 0 3,0 0-5,1 0 6,-1 0-5,-22 0 5,-67 0-6,1 0 6,-22 0-6,-1 0 3,-44 0 0,22 0 0,-21 0 9,-1 0 14,22 0-16</inkml:trace>
    </iact:actionData>
  </iact:action>
  <iact:action type="add" startTime="58106">
    <iact:property name="dataType"/>
    <iact:actionData xml:id="d8">
      <inkml:trace xmlns:inkml="http://www.w3.org/2003/InkML" xml:id="stk8" contextRef="#ctx0" brushRef="#br0">26491 6269 0,'67'0'70,"88"0"-56,0 0-11,-22 0 10,-23 0-10,1 0 5,-22 0 3,-45 0-3,0 0 0,23 0 0,-45 0-3,0 22 6,0-22-5,0 0 9,1 0 4,21 0-14,0 0 5,0 0-4,1 0 3,21 0-3,-44 0 7,0 0-1</inkml:trace>
    </iact:actionData>
  </iact:action>
  <iact:action type="add" startTime="72300">
    <iact:property name="dataType"/>
    <iact:actionData xml:id="d9">
      <inkml:trace xmlns:inkml="http://www.w3.org/2003/InkML" xml:id="stk9" contextRef="#ctx0" brushRef="#br0">886 7731 0,'0'0'2,"22"0"3,23 0 2,21 0 0,23 0 1,-1 0-1,45 0 4,22 0-6,23 0 3,-1 0 1,22 0-1,0 0 1,-21 0-2,43 0 2,-44 0-2,1 0 3,-46 0-4,23 0 5,-22 0-6,-22 0 7,0 0-7,0 0 2,-45 0 2,0 0-1,-43 0 0,43 0 0,-44 0 0,23 0 0,-1 0 1,-22 0-3,22 0 3,-22 0-1,23 0 0,21 0 0,1 0-1,-1 0 1,1 0 1,21 0-2,-21 0 2,21 0-3,1 0 5,-23 0-5,1 0 2,-1 0 0,-44 0 0,23 0-1,-1 0 3,0 0-2,23 0-2,-1 0 4,1 0-1,-1 0-1,-22 0 0,23 0-2,-23 0 2,22 0-1,-21 0 1,-1 0 0,0 0 11,-22 0-2,1 0-1</inkml:trace>
    </iact:actionData>
  </iact:action>
  <iact:action type="add" startTime="78641">
    <iact:property name="dataType"/>
    <iact:actionData xml:id="d10">
      <inkml:trace xmlns:inkml="http://www.w3.org/2003/InkML" xml:id="stk10" contextRef="#ctx0" brushRef="#br0">1728 9127 0,'44'0'106,"1"0"-100,21 0 5,0 0-3,23 0-3,44 0 6,-22 0-6,44 0 6,0 0-6,22 0 6,22 0-3,-21 0-3,-1 0 3,22 0-1,-22 0 5,-22 0-5,-22 0 3,-44 0-6,-23 0 8,-21 0-8,-1 0 14,-22 0-1,0 0-12,0 0 11,23 0-8,-23 0 0,22 0-1,0 0 2,1 0-1,-1 0-1,-22 0 2,0 0-1,23 0 2,-1 0 4,-22 0 3,0 0-9,0 0-1,0 0 1,23 0 0,-1 0-1,-22 0 2,23 0-2,-1 0 2,0 0-1,-22-23 0,0 23 0,1 0 17</inkml:trace>
    </iact:actionData>
  </iact:action>
  <iact:action type="add" startTime="80771">
    <iact:property name="dataType"/>
    <iact:actionData xml:id="d11">
      <inkml:trace xmlns:inkml="http://www.w3.org/2003/InkML" xml:id="stk11" contextRef="#ctx0" brushRef="#br0">2193 8927 0,'0'-22'25,"22"22"-17,0 0 6,45 0-7,-1 22 3,1-22-4,-1 22 2,45-22 0,-22 0-1,-1 0 2,-21 0-1,-1 0 1,-22 0-2,23 0 1,-1 0 0,23 0 1,22 0-2,-1 0 1,1 0 0,22 0-1,-22 0 2,22 0-1,-45 0 1,-21 0-2,21 0 2,-21 0-2,-23 0 3,0 0-4,-22 0 2,23 0 0,21 0 5,-44 0-11,23 0 13,-23 0-13,22 0 13,-22 0-14,23 0 15,-23 0-1,0 0 3,0 0-11,0 0 17</inkml:trace>
    </iact:actionData>
  </iact:action>
  <iact:action type="add" startTime="88115">
    <iact:property name="dataType"/>
    <iact:actionData xml:id="d12">
      <inkml:trace xmlns:inkml="http://www.w3.org/2003/InkML" xml:id="stk12" contextRef="#ctx0" brushRef="#br0">10256 10456 0,'44'0'73,"22"0"-65,23 0-3,-23 0 6,23 0-3,-23 0-3,23 0 3,-23 0 3,1 0-1,-1 0-4,1 0-1,-1 0 4,-21 0 3,-1 0-9,-22 0 5,22 0 0,1 0 0,-23 0 8</inkml:trace>
    </iact:actionData>
  </iact:action>
  <iact:action type="add" startTime="89034">
    <iact:property name="dataType"/>
    <iact:actionData xml:id="d13">
      <inkml:trace xmlns:inkml="http://www.w3.org/2003/InkML" xml:id="stk13" contextRef="#ctx0" brushRef="#br0">10278 10323 0,'22'0'90,"44"0"-85,-21 22 5,21-22-1,1 22-1,21-22-3,1 0 3,-23 22 3,67 0-3,-44-22-3,21 22 6,-65-22-6,-1 0 3,-22 0 0,0 0 4,0 0-8,1 0 9</inkml:trace>
    </iact:actionData>
  </iact:action>
  <iact:action type="add" startTime="90139">
    <iact:property name="dataType"/>
    <iact:actionData xml:id="d14">
      <inkml:trace xmlns:inkml="http://www.w3.org/2003/InkML" xml:id="stk14" contextRef="#ctx0" brushRef="#br0">10699 9503 0,'22'0'97,"-44"22"-89,-1 45-2,-21-23 1,22 45 8,-22-45-12,-1 22 3,23 1 5,-22-1-6,22-21 6,-23 21-7,23 0 9,-22 1-9,22-23 5,22-22-2,-44 23 5,44-1-5,-23-22 1,23 0-1,0 0 9,0 1-10</inkml:trace>
    </iact:actionData>
  </iact:action>
  <iact:action type="add" startTime="95315">
    <iact:property name="dataType"/>
    <iact:actionData xml:id="d15">
      <inkml:trace xmlns:inkml="http://www.w3.org/2003/InkML" xml:id="stk15" contextRef="#ctx0" brushRef="#br0">2481 11054 0,'44'0'126,"23"0"-119,-1 0 6,23 0-6,-1 0-1,23 0 1,22-22 6,0 22-10,-44 0 10,21 0-10,-21 0 5,-23 0 0,1 0 0,-23 0 2,0 0-4,1 0 4,-23 0 4</inkml:trace>
    </iact:actionData>
  </iact:action>
  <iact:action type="add" startTime="96219">
    <iact:property name="dataType"/>
    <iact:actionData xml:id="d16">
      <inkml:trace xmlns:inkml="http://www.w3.org/2003/InkML" xml:id="stk16" contextRef="#ctx0" brushRef="#br0">2503 11187 0,'22'22'54,"1"-22"-42,21 0-8,-22 0 4,22 0 6,1 0-12,21 0 9,0 0-3,45 0 0,-44 0-3,66 0 6,-67 0-6,0 0 6,1 0-4,21 0-1,-21 0 2,-1 0 3,23 0-6,-23 0 3,1 0 4,-45 0-8,22 0 8,-22 0-8,23 0 9,-23 0-2,0 0 13</inkml:trace>
    </iact:actionData>
  </iact:action>
  <iact:action type="add" startTime="98291">
    <iact:property name="dataType"/>
    <iact:actionData xml:id="d17">
      <inkml:trace xmlns:inkml="http://www.w3.org/2003/InkML" xml:id="stk17" contextRef="#ctx0" brushRef="#br0">3146 9835 0,'-23'0'201,"1"0"-180,0 0-13,0 0 0,0 0 1,0 0 190,-23 0-183,23 23 0,0-23 1,0 22-10,0 0 267,22 22-265,0-22 4,0 23 6,0-23-14,0 0 11,0 0 17,22 0 48,0 22-59,0-44-5,0 23 6,1-23 4,21 22-11,-22-22 13,0 0-18,0 0 125,0 0-131,1 0 7,-1 0-8,0 0 15,22-22-7,0 22 36,-44-23-6,23 1 16,-23 0-30,22 0-17,-22 0 10,0 0-4,0 0 16,0-1-26,0 1 33,-22 0 83,-1 22-110,1 0 0,0-22-10,0 0 14</inkml:trace>
    </iact:actionData>
  </iact:action>
  <iact:action type="add" startTime="111633">
    <iact:property name="dataType"/>
    <iact:actionData xml:id="d18">
      <inkml:trace xmlns:inkml="http://www.w3.org/2003/InkML" xml:id="stk18" contextRef="#ctx0" brushRef="#br0">11850 10456 0,'0'22'108,"67"22"-104,-1 45 7,23-23-2,-67 1 3,44-23-10,-43-22 4,21 44 5,-22-43-2,0-1-5,22-22 68,23-45-60,-1-21-7,1-23 6,21-21-7,23-1 3,44-22 4,22 22 0,-22 23-6,23-23 0,-45 44 4,-45 23-2,23 0 2,-89 22-1,22 0 1</inkml:trace>
    </iact:actionData>
  </iact:action>
  <iact:action type="add" startTime="127546">
    <iact:property name="dataType"/>
    <iact:actionData xml:id="d19">
      <inkml:trace xmlns:inkml="http://www.w3.org/2003/InkML" xml:id="stk19" contextRef="#ctx0" brushRef="#br0">10411 9658 0,'-23'-22'78,"1"22"-61,0 0-1,0 0 0,0 0 75,0 0-62,0 0-11,-1 22 20,1-22-21,0 22 1,-22 0-4,22-22 21,0 23-25,-1-23 3,23 22 10,-22-22-14,0 22 4,22 0 51,0 0-48,22 23-7,0-23 11,1-22-15,-23 22 6,22 0-8,-22 0 11,22-22-12,-22 22 6,22 0 3,-22 1 2,0-1 21,22 0-28,0 0 13,0 0-5,1 0-7,-23 0 1,22-22 1,-22 23-2,22 21 9,0-22-1,0-22-6,-22 22 0,22-22-2,-22 22 0,22 1 3,23-1 14,-23-22-15,0 0 6,0 22-8,23-22 9,-1 22 2,-22-22 27,0 0-4,0 0-26,0 0 1,1 0-7,-1 0-2,0 0 2,0 0-1,0 0 7,0 0-7,0 0 9,1 0-1,21 0 0,-22 0-6,0 0 12,0 0 3,23-22 23,-1 0-22,-22 0-17,0-1-5,-22 1 4,22 22 10,-22-22-4,23 0-6,-23-22 19,0 21-14,22 1-5,-22 0 0,0 0 0,0 0 9,0 0 6,0 0-8,0-1 1,0 1 3,-22 0 5,22 0-16,-23 22 6,1-22-5,0 0 6,0 0 0,0-1-2,0 23-9,-1-22 13,1 0 0,0 0-2,0 22-9,0-22 10,0 22 18,0 0-3,-23 0-6,23-22-5,-22 22-17,0 0 5,-1-23 0,23 23 0,-22 0 3,0 0-6,-1 0 6,1-22 3,22 22-4,0 0-4,-1 0 12,23-22-13</inkml:trace>
    </iact:actionData>
  </iact:action>
  <iact:action type="add" startTime="152403">
    <iact:property name="dataType"/>
    <iact:actionData xml:id="d20">
      <inkml:trace xmlns:inkml="http://www.w3.org/2003/InkML" xml:id="stk20" contextRef="#ctx0" brushRef="#br0">3057 15196 0,'-22'-22'279,"0"22"-271,0-22 4,-1 22-6,1 0 15,-22 0-2,22 0-14,0 0 3,-1 0 0,1 0 179,0 0-180,0 0 17,0 0-10,22 22-6,0 0 2,-22 0-4,0 0 3,-1 23 6,23-23 4,0 0-14,0 0 7,0 0 4,0 0 13,0 0-14,0 1 11,0-1 4,23-22-13,-23 22-9,22 0-1,22 0 16,-22-22 5,0 0 2,0 0 38,1 0-62,-1 0 2,22 0 7,-22 0 7,0 0 11,1-22-13,-1 0-17,22-22 6,-22 21 12,-22 1-16,44-44 6,-21 66-6,-1-22 7,0-23 0,-22 23-5,0 0 7,22 22-6,-22-22 15,0 0 18</inkml:trace>
    </iact:actionData>
  </iact:action>
  <iact:action type="add" startTime="161315">
    <iact:property name="dataType"/>
    <iact:actionData xml:id="d21">
      <inkml:trace xmlns:inkml="http://www.w3.org/2003/InkML" xml:id="stk21" contextRef="#ctx0" brushRef="#br0">11363 14620 0,'0'-22'177,"0"0"-169,0 0 3,0-1-9,0 1 16,0 0-12,0 0 2,0 0 7,-22 0-6,0 0 15,22-1-9,-22 1 2,22 0-1,-23 0-8,1 0 18,0 22-19,0-22-1,0-1 3,0 23-2,-23 0 2,23-22 0,-22 0-2,0 22 8,21 0-13,-21-22 8,22 22-2,-22-22 5,22 22-11,-1 0 4,1 0 2,0-22 3,0 22-4,0-22 3,0 22-6,-23 0 7,1 0-3,0 0 0,22 0 1,-23 0-2,1 0-2,0 0 5,22 0 0,-1 0-4,-43 0 5,44 0 5,-22 0-13,-1-23 5,23 23 2,-22 0-4,0 0 3,-1 0-2,1 0 2,-23 0-2,23 0 0,22 0 1,-22 0 0,-23 0 1,23 23-2,0-23 2,-1 44 0,1-44-3,0 0 5,22 22-5,-1-22 5,-21 22-6,22-22 11,-22 0-4,22 22-7,-1-22 6,-21 22-5,0-22 7,22 0-3,22 23-2,-22-23-1,-23 0 2,23 0-2,-22 22 2,22 0-2,-1-22 2,-21 22 0,22 0-2,0 0 0,-22-22 3,21 45-4,-21-23 9,44 0-6,-22-22-1,0 22 4,22 0-8,-22 0 8,22 23 0,0-23-3,0 22 6,0 0 1,0-21-7,0-1-2,22 0 2,-22 0-1,22-22 0,0 44 0,0-44 0,0 45 1,1-45-2,-1 22 2,0-22-4,22 22 6,-22 0 5,0-22-11,1 0 4,-1 0 0,0 22-2,0 0 1,45-22 0,-23 23 1,-22-1-2,44 0 2,-21-22-1,21 22 0,-22-22-1,23 0 1,-23 22 0,-22-22 0,23 0 0,21 22 0,-44-22 0,0 0 1,23 0-2,-1 0 2,22 0-2,1 0 0,-1 0 1,23 0 0,-23 0 2,1 0 1,21 0-6,-43 0 2,21 0 1,-21 0 0,-1 0 0,0 0 2,-22 0-5,23 0 4,-1-22 6,-22 22-6,22-22 9,-22 22-2,23-22-10,-23-22 1,22 44 2,-22-45 2,0 45-7,23-22 9,-45 0-9,44 22 8,-44-22-8,22 22 9,-22-22-10,45 0 5,-23-1 8,22-21-8,-22 22 0,22-22 0,23-23 0,-23 23 0,0 0 0,-21 21-1,-1 1 2,0-44-2,22 44 2,-44 0 0,22-1 6</inkml:trace>
    </iact:actionData>
  </iact:action>
  <iact:action type="add" startTime="165569">
    <iact:property name="dataType"/>
    <iact:actionData xml:id="d22">
      <inkml:trace xmlns:inkml="http://www.w3.org/2003/InkML" xml:id="stk22" contextRef="#ctx0" brushRef="#br0">10211 14399 0,'-22'0'219,"0"0"-209,-22 0-7,-1 0 4,1 22 2,0 22-1,-1-44 8,23 22-4,0-22-8,22 22 7,-22-22 2,22 22-5,-22-22 35,22 23-22,-22-23-6,0 22 2,-1 0 16,23 0-10,-22-22-15,0 22 8,-22-22-8,22 22 8,0-22 2,44 0 289,0 0-301,0 0 18,0 0-16,0 0 7,0-22-9,23 0 10,-45 0-8,44 22 3,0-44 2,-22 44-5,1-23 2,-1 1-3,22 0 7,-22 0 11,0 22 15</inkml:trace>
    </iact:actionData>
  </iact:action>
  <iact:action type="add" startTime="167188">
    <iact:property name="dataType"/>
    <iact:actionData xml:id="d23">
      <inkml:trace xmlns:inkml="http://www.w3.org/2003/InkML" xml:id="stk23" contextRef="#ctx0" brushRef="#br0">10366 14221 0,'-22'0'95,"0"0"-86,-22 0-4,22 0 6,-1 0-3,1 0-3,0 0 7,0 0 4,0 0 3,0 0-3,0 0 0,-1 0 0,1 0-7,22 22-2,-22-22 2,22 23-1,-22-1 8,0-22-8,-23 44 16,23-22-8,0 0-1,22 1-6,-44-23 1,22 44-4,0-44 1,-1 22 2,1-22 2,0 22 1,22 0 14,-22-22-11,22 22 17,-22 1 8,0-23-24,22 22 12,0 0-15,0 0 21,0 0-21,0 0 29,0 0-36,22 1 68,0-23-41,0 0-9,-22 22-16,22-22 5,0 0-4,1 0 6,-1 0-14,0 0 7,0 0 0,0 0 0,0 0 0,23 0-1,-23 0 2,22 0 8,-22 0-12,0 0 7,1-22 0,-1 22 23,0-23-27,0 23-2,-22-22 9,22 22-6,-22-22-1,22 0 0,0 22 0,-22-22 0,23 0 1,-1 0-1,0-1-1,-22 1 2,22 0-1,0 0-1,-22 0 0,22 22 3,-22-22-3,22 22 3,1-22 7,-23-1 17,0 1-31,0 0 29</inkml:trace>
    </iact:actionData>
  </iact:action>
  <iact:action type="add" startTime="168955">
    <iact:property name="dataType"/>
    <iact:actionData xml:id="d24">
      <inkml:trace xmlns:inkml="http://www.w3.org/2003/InkML" xml:id="stk24" contextRef="#ctx0" brushRef="#br0">10300 14465 0,'0'-22'75,"66"-67"-59,-44 45-9,1-23-3,21 1 5,-22 22-2,0 22 3,23-23-4,-45 23 1,22 0 3,-22 0-4,44-23 4,-44 23-3,44 0 2,-22 0-2,23-22 0,-23 22 11,22-1-10,0 1 1,-21 0-2,21 0 1,-44 0-1,44 22 1,0-22 2,-44 0-5,23 22 11</inkml:trace>
    </iact:actionData>
  </iact:action>
  <iact:action type="add" startTime="169707">
    <iact:property name="dataType"/>
    <iact:actionData xml:id="d25">
      <inkml:trace xmlns:inkml="http://www.w3.org/2003/InkML" xml:id="stk25" contextRef="#ctx0" brushRef="#br0">10942 13645 0,'22'0'73,"0"0"-65,1 0 5,-23 45 174,0-1-179,0-22-1,0 22 2,0-21-2,0-1 0,0 0 0,0 0 4</inkml:trace>
    </iact:actionData>
  </iact:action>
  <iact:action type="add" startTime="170555">
    <iact:property name="dataType"/>
    <iact:actionData xml:id="d26">
      <inkml:trace xmlns:inkml="http://www.w3.org/2003/InkML" xml:id="stk26" contextRef="#ctx0" brushRef="#br0">11274 13668 0,'-22'0'94,"22"22"-62,0 0 3,0 22-14,22-22-3,1 0 23,-1 1 5,0-1-32,-22 0 3,0 0-5,0 0-7,0 0 6,0 0 1,0 1 5,0-1-9</inkml:trace>
    </iact:actionData>
  </iact:action>
  <iact:action type="add" startTime="171331">
    <iact:property name="dataType"/>
    <iact:actionData xml:id="d27">
      <inkml:trace xmlns:inkml="http://www.w3.org/2003/InkML" xml:id="stk27" contextRef="#ctx0" brushRef="#br0">11452 13867 0,'22'0'61,"0"66"-51,0 23-3,-22-23 4,22 23-2,0-45-2,1 23-2,-23-23 7,22 0-4,-44-88 100</inkml:trace>
    </iact:actionData>
  </iact:action>
  <iact:action type="add" startTime="171786">
    <iact:property name="dataType"/>
    <iact:actionData xml:id="d28">
      <inkml:trace xmlns:inkml="http://www.w3.org/2003/InkML" xml:id="stk28" contextRef="#ctx0" brushRef="#br0">11518 13823 0,'0'0'5,"22"0"-1,0 0 44,23 0-43,-45 22 3,22 0 5,0 0-8,-22 22 1,0-22 11,0 23-10,0-23 9,0 0 2,0 0 15,-44-22 25</inkml:trace>
    </iact:actionData>
  </iact:action>
  <iact:action type="add" startTime="172355">
    <iact:property name="dataType"/>
    <iact:actionData xml:id="d29">
      <inkml:trace xmlns:inkml="http://www.w3.org/2003/InkML" xml:id="stk29" contextRef="#ctx0" brushRef="#br0">11474 13380 0,'22'-23'41,"44"23"-36,-21-22 7,-23 22-8,22 0 7,-22 0 61,-22 22-64,0 1-3,0 21 5,0-22-1,0 22-4,-22-22 5,0 1 4,22-1 162,22-22-166,0 44-5,0-44 7,-22 22-5,23-22 10,-23 22 3,0 1 10,0-1-24,0 0 5,-23-22-9,23 22 6,-22-22 0,-22 22 8,0 0 3</inkml:trace>
    </iact:actionData>
  </iact:action>
  <iact:action type="add" startTime="190601">
    <iact:property name="dataType"/>
    <iact:actionData xml:id="d30">
      <inkml:trace xmlns:inkml="http://www.w3.org/2003/InkML" xml:id="stk30" contextRef="#ctx0" brushRef="#br0">18141 8927 0,'0'-22'81,"22"22"-72,0-22-3,0 22 2,45 0 2,-23 0-4,22 0 5,1-22-5,21 0 4,-21 22-2,22-45 0,-23 45 1,0 0-2,23 0 2,-23-22-5,45 22 3,-22 0 2,-1 0 4,1 0-10,-23 0 5,1 0 2,-1 0-4,1 0 2,-23 0-1,-22 0 1,45 0 3,-23 0-6,0 0 6,23 0-5,-23-22 1,45 0 4,-1 22-3,-21-22 1,43 22-5,-43 0 7,-1-22-4,1 22 2,-45 0-3,0 0 5,22 0-6</inkml:trace>
    </iact:actionData>
  </iact:action>
  <iact:action type="add" startTime="191569">
    <iact:property name="dataType"/>
    <iact:actionData xml:id="d31">
      <inkml:trace xmlns:inkml="http://www.w3.org/2003/InkML" xml:id="stk31" contextRef="#ctx0" brushRef="#br0">19248 8861 0,'22'0'55,"45"0"-47,21 0 1,1 0-1,22 0-1,0 0 2,44 0 0,-45 0-1,45 0-2,-44 0 4,-44 0-2,-1 0 0,1-22 1,-45 22 7</inkml:trace>
    </iact:actionData>
  </iact:action>
  <iact:action type="add" startTime="214395">
    <iact:property name="dataType"/>
    <iact:actionData xml:id="d32">
      <inkml:trace xmlns:inkml="http://www.w3.org/2003/InkML" xml:id="stk32" contextRef="#ctx0" brushRef="#br0">17078 10699 0,'0'22'73,"22"-22"-65,66 0-2,1 0 4,88 0-5,-22 0 3,0 0 2,-66 0-1,-23 0-2,-21 0 2,-23 0-4,22 0 6</inkml:trace>
    </iact:actionData>
  </iact:action>
  <iact:action type="add" startTime="215179">
    <iact:property name="dataType"/>
    <iact:actionData xml:id="d33">
      <inkml:trace xmlns:inkml="http://www.w3.org/2003/InkML" xml:id="stk33" contextRef="#ctx0" brushRef="#br0">17410 10965 0,'22'0'49,"0"0"-41,22 0 3,1 0-9,-1 0 12,0 0-12,1 0 5,21 0 1,-22 0 1,45 0-1,-45 0-1,45 0 2,0 0-1,-23 0 0,-22 0 1,-22 0-2</inkml:trace>
    </iact:actionData>
  </iact:action>
  <iact:action type="add" startTime="215858">
    <iact:property name="dataType"/>
    <iact:actionData xml:id="d34">
      <inkml:trace xmlns:inkml="http://www.w3.org/2003/InkML" xml:id="stk34" contextRef="#ctx0" brushRef="#br0">20555 10744 0,'44'0'105,"45"0"-99,0 0 6,21 0-5,45 0 3,-22 0-7,0 0 10,-66 0-11,21 0 7,-43 0-2,-1 0 3</inkml:trace>
    </iact:actionData>
  </iact:action>
  <iact:action type="add" startTime="216531">
    <iact:property name="dataType"/>
    <iact:actionData xml:id="d35">
      <inkml:trace xmlns:inkml="http://www.w3.org/2003/InkML" xml:id="stk35" contextRef="#ctx0" brushRef="#br0">20799 10943 0,'66'0'61,"45"0"-52,22 0 2,44 0-6,0 0 3,-66 0 0,22 0 0,-45 0-1,1 0 5,-22 0-7,-45 0 3,0 0 2</inkml:trace>
    </iact:actionData>
  </iact:action>
  <iact:action type="add" startTime="224219">
    <iact:property name="dataType"/>
    <iact:actionData xml:id="d36">
      <inkml:trace xmlns:inkml="http://www.w3.org/2003/InkML" xml:id="stk36" contextRef="#ctx0" brushRef="#br0">23634 10721 0,'44'0'80,"23"0"-73,21 0 0,45 0 1,-22 0 0,22 0 1,-22 0-3,-23 0 2,-21 0 1,-23 0-1,0 0 0</inkml:trace>
    </iact:actionData>
  </iact:action>
  <iact:action type="add" startTime="224747">
    <iact:property name="dataType"/>
    <iact:actionData xml:id="d37">
      <inkml:trace xmlns:inkml="http://www.w3.org/2003/InkML" xml:id="stk37" contextRef="#ctx0" brushRef="#br0">23700 10721 0,'45'0'65,"88"0"-60,-23 0 3,45 0 0,0 0 3,-44 0-4,0 0 1,-45 0 1,-21 0-4</inkml:trace>
    </iact:actionData>
  </iact:action>
  <iact:action type="add" startTime="231633">
    <iact:property name="dataType"/>
    <iact:actionData xml:id="d38">
      <inkml:trace xmlns:inkml="http://www.w3.org/2003/InkML" xml:id="stk38" contextRef="#ctx0" brushRef="#br0">28595 11032 0,'-22'-23'211,"44"1"-206,45 0 4,-23 0-1,0 22-1,23-22 0,-45 0 2,44 22 1,-21-23-1,-23 23-4,0 0 3,22-22-1,-21 22 10,-1-22-9,0 22 19,0 0-10,0 0-12,0-22 2,23 22 15,-23-22-12,0 22-2,22-22 0,-22 22 0,0 0 0,1 0 3,-1-22-6,0 22 3,0 0 27</inkml:trace>
    </iact:actionData>
  </iact:action>
  <iact:action type="add" startTime="233059">
    <iact:property name="dataType"/>
    <iact:actionData xml:id="d39">
      <inkml:trace xmlns:inkml="http://www.w3.org/2003/InkML" xml:id="stk39" contextRef="#ctx0" brushRef="#br0">28773 11098 0,'0'22'61,"22"-22"-51,22 0-4,22-22 5,-21 22-6,-1 0 6,23-44-5,-45 44 5,44-22-6,-22 22 7,1-23-6,-1-21 7,-22 44-3,22 0 0,1-22 4,-23 22-7,0-22 1,0 22 0,23 0 0,-23-22 11,22 22-11,-22-23 6</inkml:trace>
    </iact:actionData>
  </iact:action>
  <iact:action type="add" startTime="237858">
    <iact:property name="dataType"/>
    <iact:actionData xml:id="d40">
      <inkml:trace xmlns:inkml="http://www.w3.org/2003/InkML" xml:id="stk40" contextRef="#ctx0" brushRef="#br0">28330 12294 0,'66'0'113,"23"0"-106,-1-44 0,45 44 4,0-44-2,-67 21-5,1 1 7,-1 0-5,-21 22 1,-1-22 3</inkml:trace>
    </iact:actionData>
  </iact:action>
  <iact:action type="add" startTime="238434">
    <iact:property name="dataType"/>
    <iact:actionData xml:id="d41">
      <inkml:trace xmlns:inkml="http://www.w3.org/2003/InkML" xml:id="stk41" contextRef="#ctx0" brushRef="#br0">28374 12405 0,'0'22'74,"133"-22"-69,22-44 6,22-23-6,0 23 3,-22 0 4,45-1-4,-90 23-5,23 0 6,-88 22-1,-23 0 0</inkml:trace>
    </iact:actionData>
  </iact:action>
  <iact:action type="add" startTime="242593">
    <iact:property name="dataType"/>
    <iact:actionData xml:id="d42">
      <inkml:trace xmlns:inkml="http://www.w3.org/2003/InkML" xml:id="stk42" contextRef="#ctx0" brushRef="#br0">16900 9282 0</inkml:trace>
    </iact:actionData>
  </iact:action>
  <iact:action type="add" startTime="267601">
    <iact:property name="dataType"/>
    <iact:actionData xml:id="d43">
      <inkml:trace xmlns:inkml="http://www.w3.org/2003/InkML" xml:id="stk43" contextRef="#ctx0" brushRef="#br0">17831 13911 0,'110'0'160,"1"0"-152,44 0 2,0 0-4,0 0 2,-22 0 0,22 0 2,0 0-3,-44 0 3,-22 0-4,-1 0 3,23 0-2,-22 0 1,-1 0 0,1 0 0,-23 0 0,1 0 0,-1 0 1,-44 0-2,23 0 2,21 0-2,-44 0 7,0 0-5,1 0 1,-1 0-3,0-22 1,0 22 8</inkml:trace>
    </iact:actionData>
  </iact:action>
  <iact:action type="add" startTime="268569">
    <iact:property name="dataType"/>
    <iact:actionData xml:id="d44">
      <inkml:trace xmlns:inkml="http://www.w3.org/2003/InkML" xml:id="stk44" contextRef="#ctx0" brushRef="#br0">18429 13800 0,'22'0'89,"66"0"-81,-21 0-1,66 0 2,22 0-2,22 0 2,22 0-1,-44 0 0,-22 0-1,22 0 0,-22 0 3,-44 0 1,-23 0-6,1 0 1,-1 0 4,-44 0-3,1 0 1,-1 0 2,0 0 14</inkml:trace>
    </iact:actionData>
  </iact:action>
  <iact:action type="add" startTime="315426">
    <iact:property name="dataType"/>
    <iact:actionData xml:id="d45">
      <inkml:trace xmlns:inkml="http://www.w3.org/2003/InkML" xml:id="stk45" contextRef="#ctx0" brushRef="#br0">27621 15860 0,'66'45'127,"1"-1"-117,-23-22-4,22 23 3,-21-23-2,-1 22 0,-22-22 2,23 0-2,-23 0 2,0 1 14,0-23 61,22 0-76,45-23-3,-1-21 3,67-22 3,23-1-6,21 1 3,0 21 4,45-21-4,0-23-4,-23 45 4,-110 0 5,0 22-10,-89 22 10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10937">
    <iact:property name="dataType"/>
    <iact:actionData xml:id="d0">
      <inkml:trace xmlns:inkml="http://www.w3.org/2003/InkML" xml:id="stk0" contextRef="#ctx0" brushRef="#br0">32892 1529 0,'23'0'88,"21"0"-81,0 0 5,0 0-6,1 0 0,-1 0 3,0 0-1,23 0-1,-23 0 0,23 0 2,-45 0-2,0 0 2,0 0 0,0 0-1,0 0 8</inkml:trace>
    </iact:actionData>
  </iact:action>
  <iact:action type="add" startTime="32426">
    <iact:property name="dataType"/>
    <iact:actionData xml:id="d1">
      <inkml:trace xmlns:inkml="http://www.w3.org/2003/InkML" xml:id="stk1" contextRef="#ctx0" brushRef="#br0">23722 3013 0,'0'22'42,"23"-22"-29,43 0-6,1 0 1,21 0 0,45 0 1,-22 0 0,22 0-3,-45 0 2,23 0 1,22 0-2,-22 0 1,44 0 0,-45 0-1,23 0 2,-22 0 0,-22 0-1,-1 0-1,1 0 1,-23 0 0,1 0 0,-23 0 0,23 0 0,-45 0 1,0 0 7,0 0-7,0 0 113,22 0-118,23 0 7,-45 0-3,22 0-2,1 0 1,-23 0 2,0 0-2,0 0 1,22 0 0,1 0 9,-23 0-1,0 0 203,0 0-209,0 0-8,23 0 6,-23 0 3,44 22-6,-22-22 13</inkml:trace>
    </iact:actionData>
  </iact:action>
  <iact:action type="add" startTime="59306">
    <iact:property name="dataType"/>
    <iact:actionData xml:id="d2">
      <inkml:trace xmlns:inkml="http://www.w3.org/2003/InkML" xml:id="stk2" contextRef="#ctx0" brushRef="#br0">21352 6579 0,'-22'-22'89,"89"0"-83,66 22 1,88 0 4,45 0-3,0 0-3,0 0 3,-1 0 3,-65 0-1,21 0-7,-66 0 10,0-22-7,-66 0 4,-1-1-7,-65 23 5,-1 0 11</inkml:trace>
    </iact:actionData>
  </iact:action>
  <iact:action type="add" startTime="59947">
    <iact:property name="dataType"/>
    <iact:actionData xml:id="d3">
      <inkml:trace xmlns:inkml="http://www.w3.org/2003/InkML" xml:id="stk3" contextRef="#ctx0" brushRef="#br0">21729 6313 0,'22'0'56,"89"0"-50,22 0 4,88 0-5,-21 0 6,65 0-1,1 22-7,44 1 5,-88-23 3,-45 0-4,-44 0 1,-89 0-2,1 0 4</inkml:trace>
    </iact:actionData>
  </iact:action>
  <iact:action type="add" startTime="66298">
    <iact:property name="dataType"/>
    <iact:actionData xml:id="d4">
      <inkml:trace xmlns:inkml="http://www.w3.org/2003/InkML" xml:id="stk4" contextRef="#ctx0" brushRef="#br0">26868 5737 0,'22'0'57,"22"0"-52,23 0 6,-1 0-3,67 0-3,22 0 3,22 0 0,23 0 0,21 0 2,1 0-1,-45 0-2,-22 0 2,-89 0-4,-44 0 2,1 0 5</inkml:trace>
    </iact:actionData>
  </iact:action>
  <iact:action type="add" startTime="67018">
    <iact:property name="dataType"/>
    <iact:actionData xml:id="d5">
      <inkml:trace xmlns:inkml="http://www.w3.org/2003/InkML" xml:id="stk5" contextRef="#ctx0" brushRef="#br0">26934 5870 0,'44'0'17,"67"0"-9,44 0-2,89 0 1,-45 0 4,45 0-6,-45 0 3,1 0 0,-23 0 3,-66 22-6,-45-22 3,-44 0-1</inkml:trace>
    </iact:actionData>
  </iact:action>
  <iact:action type="add" startTime="97632">
    <iact:property name="dataType"/>
    <iact:actionData xml:id="d6">
      <inkml:trace xmlns:inkml="http://www.w3.org/2003/InkML" xml:id="stk6" contextRef="#ctx0" brushRef="#br0">23567 9193 0,'67'-44'91,"-23"44"-82,23 0-3,43-22 0,-43 22 4,21-23 1,-21 23-8,21-22 9,-21 0-9,-45 22 5,0 0 0,0 0 1</inkml:trace>
    </iact:actionData>
  </iact:action>
  <iact:action type="add" startTime="98339">
    <iact:property name="dataType"/>
    <iact:actionData xml:id="d7">
      <inkml:trace xmlns:inkml="http://www.w3.org/2003/InkML" xml:id="stk7" contextRef="#ctx0" brushRef="#br0">23567 9503 0,'0'0'1,"23"0"6,43 0-1,-22 0 1,1 0 1,-1 0 0,22 0 3,-21 0-6,-23-22 3,44 22 1,-44 0 5,23 0-5,-1 0-2,0-22 3,23 22-2,-23-22 1,45-1-2,-45 23 2,22-22-1,-21 22 0,21-22-2,-44 22 5,0-22-6</inkml:trace>
    </iact:actionData>
  </iact:action>
  <iact:action type="add" startTime="99490">
    <iact:property name="dataType"/>
    <iact:actionData xml:id="d8">
      <inkml:trace xmlns:inkml="http://www.w3.org/2003/InkML" xml:id="stk8" contextRef="#ctx0" brushRef="#br0">27266 8839 0,'0'22'49,"67"-22"-44,21 0 2,23 0 1,-22 0 0,44 0 0,22 0 1,-67 0-1,23 0 0,-22 0 0,-23 0 0,-44 0 0,0 0 1</inkml:trace>
    </iact:actionData>
  </iact:action>
  <iact:action type="add" startTime="100064">
    <iact:property name="dataType"/>
    <iact:actionData xml:id="d9">
      <inkml:trace xmlns:inkml="http://www.w3.org/2003/InkML" xml:id="stk9" contextRef="#ctx0" brushRef="#br0">27067 9016 0,'89'22'19,"66"0"-15,22-22 5,0 22 0,89-22 2,0 0-6,-45 22 3,1-22 0,-89 0 0,-67 0-2,-22 0 4</inkml:trace>
    </iact:actionData>
  </iact:action>
  <iact:action type="add" startTime="128154">
    <iact:property name="dataType"/>
    <iact:actionData xml:id="d10">
      <inkml:trace xmlns:inkml="http://www.w3.org/2003/InkML" xml:id="stk10" contextRef="#ctx0" brushRef="#br0">10544 11076 0,'-45'0'82,"23"0"-77,0 0 10,0 0 34,0 0-18,-1 22 1,23 0-15,0 0-9,-22-22 0,22 22 4,0 1-8,-22-23 3,22 22 1,0 0 9,0 0-10,0 0 9,0 0 0,-22-22 3,22 22-11,0 1 13,0-1-13,-22-22 2,22 22 3,0 0 69,22 0-75,0 0 1,0-22 1,23 0-3,-1 23 5,0-23-5,-22 0 2,1 0 0,-1 0 0,0 0 121,0-67-114,0 45-7,-22 0 0,0-23 0,22 1 0,0 0 7,1 22-6,-1 0-2,-22-1 2,22-21-1,0 44-1,0-22 18</inkml:trace>
    </iact:actionData>
  </iact:action>
  <iact:action type="add" startTime="130137">
    <iact:property name="dataType"/>
    <iact:actionData xml:id="d11">
      <inkml:trace xmlns:inkml="http://www.w3.org/2003/InkML" xml:id="stk11" contextRef="#ctx0" brushRef="#br0">10145 16171 0,'-22'0'96,"-23"0"-89,23 0 2,0 0-1,0 0-2,0 0 22,0 0 2,-1-23-15,1 23 10,-22 0-11,22 0-5,0 0 7,-23 0-9,23 0 10,0 0-9,0 0-1,0 23 2,0-23 7,0 22-8,-1-22-1,-21 22 10,22 0-9,0-22 2,22 22-4,-22-22 6,22 22 0,-23 1-5,1-1 4,22 0 2,0 0 4,0 0-2,0 0 9,0 0-8,0 1-6,22-23-2,23 22 8,-23 0-9,22-22 8,-22 0 2,1 22-6,-1-22 2,0 0 63,44 0-68,-44 0-4,23 0 7,21 0-6,-44 0 3,45 0 0,-23 0 3,0 0-6,1 0 6,-1 0 2,-22 0 119,-22-22-109,0 0-18,-22 0 11,22-1 99,0 1-107,0 0 0,0 0 16,0 0 7,0 0-6,0 0-12,-22 22 22</inkml:trace>
    </iact:actionData>
  </iact:action>
  <iact:action type="add" startTime="141274">
    <iact:property name="dataType"/>
    <iact:actionData xml:id="d12">
      <inkml:trace xmlns:inkml="http://www.w3.org/2003/InkML" xml:id="stk12" contextRef="#ctx0" brushRef="#br0">17033 16436 0,'22'0'121,"89"0"-116,44 0 3,22 0 3,1 0-6,-23-22 3,-22 0 3,0 0-2,-67 22-2,-44 0 1,22 0-3</inkml:trace>
    </iact:actionData>
  </iact:action>
  <iact:action type="add" startTime="141986">
    <iact:property name="dataType"/>
    <iact:actionData xml:id="d13">
      <inkml:trace xmlns:inkml="http://www.w3.org/2003/InkML" xml:id="stk13" contextRef="#ctx0" brushRef="#br0">17166 16791 0,'111'0'88,"0"0"-82,-1 0 3,1 0-2,-22-22 7,-1 22-10,-21 0 8,-23 0-10,0 0 6,-44-22 259,23 22-262,21 0 3,22 0 0,-21-23 3,-1 23 2,-22 0 6,0 0-9</inkml:trace>
    </iact:actionData>
  </iact:action>
  <iact:action type="add" startTime="145714">
    <iact:property name="dataType"/>
    <iact:actionData xml:id="d14">
      <inkml:trace xmlns:inkml="http://www.w3.org/2003/InkML" xml:id="stk14" contextRef="#ctx0" brushRef="#br0">19138 15462 0,'-23'-22'129,"1"22"-121,-22-23-3,0 1 14,21 22-12,1 0-1,0-22 10,0 22 9,0 0-17,0 0 0,0 0 11,-1 0-15,1 0 4,0 0 0,0 0 4,0 0-7,-22 0 3,21 0-2,1 0 3,-22 0-1,44 22 0,-44 0 2,-1 1 5,23-1 2,0 0-8,0 0 4,0-22-6,22 22 1,-22-22 3,-1 0-5,23 22 4,-22-22-4,0 23 11,22-1-11,-22-22 32,22 22-33,0 0 11,0 0-10,0 0 2,0 0 11,0 1-12,0 21 9,22-22 8,0 0 8,-22 0-18,22-22 21,1 0-22,-23 22-4,22-22-1,22 0-1,-22 0 1,0 0 1,0 0-2,1 0 0,-1 0 3,0 0 6,0 0-8,0 0 1,0 0-2,23 0 1,-45-22 0,44 22 1,0-22-2,1 0 10,-23 0 0,0 22 13,-22-22-15,22 22 1,-22-22 1,22-1-9,0 1 7,0 22 3,-22-22-2,0 0 6,0 0-10,0 0 4,0 0-12,0-1 5,0 1 16,23 22-13,-23-22 9,0 0-8,22 0 3,-22 0 0,22-1 0,0 1 1,-22-22 15</inkml:trace>
    </iact:actionData>
  </iact:action>
  <iact:action type="add" startTime="149097">
    <iact:property name="dataType"/>
    <iact:actionData xml:id="d15">
      <inkml:trace xmlns:inkml="http://www.w3.org/2003/InkML" xml:id="stk15" contextRef="#ctx0" brushRef="#br0">9879 16259 0,'-22'0'199,"22"-44"-191,0 0 3,0-45-6,22 0 6,-22 45-7,22 0 4,-22-23 1,22 45-2,-22-22 1,0 0 1,22 21-2,-22 1 1,0 0 10,0-22-11,23 44 1,-23-22 0,0 0 3,44-1-6,-22-43 3,0 22 8,0-1-7,-22 23-2,45-44 0,-45 44 1,0-23 0,22-21 0,0 21 0,0-21 0,0 0 1,0-67-1,1 44-1,43-22 3,-22 23-2,-22 21-1,1 23 1,21-45 0,-22 67 1,-22-44-2,44 21 2,-21 1-2,-23 22 1,22 0 0,0 0 1,-22-23-1,0 23-1,22 0 3,-22-22-5,22 22 6,0-23-6,0 1 3,1-22 1,21-23-2,-22 23 2,0-1-1,22 23 0,-21-23 0,-1-21 0,22 21 0,-22 1 0,-22-1 0,44-21 4,-21 43-5,-23-21 1,0 22-3,0-1 6,22 23-4,-22-22 0,0 22 1,0-23 1,22 23-2,-22-44 0,22 44 1,-22-23 0,0 23 1,0-22-2,0 22 2,0 0-2,0-23 2,0 1-1,0 22-1,0-22 1,0 21 0,0-43 0,0 44-1,0 0 2,0-23-1,0 23 1,0-44 3,0 44-10,0-1 7,0 1-2,0 0 9,0 0-6,-22 0 7,22 0-12,-22 0 8,0-23-9,-1 23 7,23 0-7,-44-44 4,44 43 1,-22 1 0,22-22-2,-22 0 2,-22 21-2,44-21 2,-23 22-1,1 0 0,22-22 0,-22 44 1,0-23-1,22 1 0,0 0 0,0 0 7,-22 22-7,22-44 7,-22 44 4,0-23-9,22 1-7,-23 0 5,1 0 31,0 0-22,-22 22-1,0-22 11,44 0-3,-23 22-19,1 0 11,0-23 11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9493">
    <iact:property name="dataType"/>
    <iact:actionData xml:id="d0">
      <inkml:trace xmlns:inkml="http://www.w3.org/2003/InkML" xml:id="stk0" contextRef="#ctx0" brushRef="#br0">9303 6313 0,'22'0'130,"0"0"-125,1 0 3,-1 0-2,22 0 4,-22 0-2,0 0 0,23 0 0,-1 0-1,0 0 0,1 0 3,-1 0-1,0 0-2,23 0 3,-23 0-4,22 0 3,-21 0-3,-23 0 7,22 0-7,-22 0 5,0 0-9,1 0 16,-1 0 112,0 0-123,0 0 3,22 0 6,-22 22-13,1-22 11,-1 0-12,0 0 16,0 0-1,0 0-9,0 23 22</inkml:trace>
    </iact:actionData>
  </iact:action>
  <iact:action type="add" startTime="10806">
    <iact:property name="dataType"/>
    <iact:actionData xml:id="d1">
      <inkml:trace xmlns:inkml="http://www.w3.org/2003/InkML" xml:id="stk1" contextRef="#ctx0" brushRef="#br0">10521 6358 0,'0'-23'63,"0"1"-53,-22 0-6,-22 0 14,0 0-10,21 0-2,-21 0 4,0-1 10,0 1-18,21 22 14,-21 0 1,22-22-8,-22 22-4,22 0 6,-1-22 3,1 22-5,0 0 0,0-22-4,-22 22 3,21 0 0,1 0 1,-22 0 0,0 0-2,-1 0 3,1 0-4,0 0 2,0 0 0,-23 0 4,23 0-7,22 0 6,-1 0-5,1 0 6,0 0-10,0 0 6,0 0 3,0 22-6,-23-22 3,1 22 4,22 0-5,0-22 0,-22 22-1,21 1 6,-21-1-4,22 0 0,0-22-4,0 0 7,22 22-5,-23-22 4,1 22-4,0 0 20,22 0 3,0 1-21,0-1 1,0 0 6,0 0 1,0 0-7,22 0 7,23 1-9,-23-23 4,0 0-6,22 22 3,-22-22 0,1 22 4,43-22-4,-44 0-1,22 0-1,1 0 4,-23 0 0,44 0-4,-21 0 5,-23 0-9,22 0 12,0 0-12,1 0 9,-1 0-5,0 0 1,1 0 1,-1-22 0,0 22 0,23-22 5,-23 22-6,-22 0-3,0 0 4,0-23 0,1 23 2,-1 0-4,0 0 5,0 0-4,0 0 7,0 0-6,0 0 9,1 0-10,-1-22 49,0 22-22,0 0-28,0 0 12,0-22-1,0 22 4,1 0-3</inkml:trace>
    </iact:actionData>
  </iact:action>
  <iact:action type="add" startTime="19605">
    <iact:property name="dataType"/>
    <iact:actionData xml:id="d2">
      <inkml:trace xmlns:inkml="http://www.w3.org/2003/InkML" xml:id="stk2" contextRef="#ctx0" brushRef="#br0">25960 6668 0,'22'0'25,"-22"-22"4,-22-1-21,-1 1 9,1 0 7,0 22 9,0-22-22,22 0 0,-22 22 6,0 0 7,0 0-1,-1 0-6,1 0-8,0 0-1,0 0 1,0 0-2,0-22 8,-1 22 2,1 0-11,0 0 4,0 0 6,-22-22-8,-1 22 6,1 0-4,44-23-2,-44 23 0,22 0 7,0 0-6,-1 0-1,1 0-2,0 0 10,0 0-6,0 0-4,-22 0 5,21 0-4,1 0 7,0 0-2,0 0-6,-22 0 10,21 0-2,1 0 3,0 0-8,0 0-1,0 0-2,-22 0 10,21 0 2,-21 23-10,22-23 0,-22 22 0,22 0 8,-1-22-10,1 0 2,0 22 16,0 0 24,22 0 9,0 0-42,0 1-6,0-1-2,0 0 10,0 0-1,0 0-6,22-22 3,0 22 9,0-22-20,23 23 16,-1-1-4,-22-22-6,0 22 0,0-22 9,1 0-2,-1 0 9,0 0-8,0 0 11,0 0-9,22 0-14,-21 0 14,21 0-13,-22 0 6,0 0 0,0 0-9,1 0 17,-1 0-14,0 0 12,22 22 0,-22-22-10,0 0 0,1 0 1,21 22 1,22-22 1,-44 0-5,45 22 6,-45-22-6,0 0 3,45 0 0,-45 0 0,0 0 2,22 22 1,-22-22-8,1 0 10,-1 0-8,0 23 6,0-23-8,0 0 5,22 0 9,-21 0 8,-1 0-10,0 0 2,0 0-1,-22-23 7,0 1-15,0-22 7,0 22 6,0 0-2,0 0 65,0-1-73,-22 1 23,0 22-10,22-22 8,-22 0 11</inkml:trace>
    </iact:actionData>
  </iact:action>
  <iact:action type="add" startTime="22509">
    <iact:property name="dataType"/>
    <iact:actionData xml:id="d3">
      <inkml:trace xmlns:inkml="http://www.w3.org/2003/InkML" xml:id="stk3" contextRef="#ctx0" brushRef="#br0">24963 6690 0,'66'0'71,"-44"0"-64,23 0 4,-1 0-2,0 0-5,23 0 7,-23 0-5,45 0 4,-23 0-4,23 0 5,-23 0-6,1 0 2,43 0 2,-21 0-1,-23 0 0,-21 0 0,-1 0-2,-22 0 4,0 0-2,0 0 0,-44 0 224,0 0-225,-22 0 2,-23 0 0,1 0-2,-23 0 3,23 0-5,-1 0 3,-21 0 2,44 0 0,-23 0-4,23 0 1,0 0 0,-23 0 1,45 0 0,22-22 3,-44 22-6,22 0 3,-1 0 3,1-22-5,-44 22 1,21 0 1,23 0 0,0 0 3,-22 0-6,-23 0 6,1 0-6,44 0 6,0 0-2,0 0-5,-23 0 8,23 0-6,0 0 4,0 0 7,88 0 114,67 0-123,-22 0 1,22 0-2,-22 0 1,-1 0 1,1 0 1,0 0-5,-23 0 9,-21 0-9,-23 0 1,0 0 4,-21 0-5,-1 0 6,-67 0 172,-65 0-175,21 0-2,-66 22 4,22-22-2,0 0 0,-66 22-2,88-22 4,0 0-3,1 0 2,65 0-2,23 0 0,0 0 1,0 0 0,66 0 123,45 0-122,22 0-5,-1 0 7,45 0-6,-22 0 6,0 0-6,22 0 6,-66 0 2,-23 0-11,-44 0 7,0 0-4,1 0 7,-90 0 148,1 0-156,-1 0 8,-21 0-4,21 0-4,23 0 9,0 0-10,66 0 141,22 0-135,0 0-2,23 0 1,-1 0 2,-21 0-4,-1 0 5,-22 0-6,0 0 3,0 0 0</inkml:trace>
    </iact:actionData>
  </iact:action>
  <iact:action type="add" startTime="51301">
    <iact:property name="dataType"/>
    <iact:actionData xml:id="d4">
      <inkml:trace xmlns:inkml="http://www.w3.org/2003/InkML" xml:id="stk4" contextRef="#ctx0" brushRef="#br0">28883 12538 0,'0'-22'79,"-22"22"-56,0-22-15,0 22 0,0-23 1,0 23 0,-1 0 1,1 0 3,0 0-6,0 0 1,0 0 16,0 0-16,0 0 1,-1 0 14,-21 0-7,22 0 0,-22 0-7,21 0 7,1 0-1,0 0-8,0 0 3,0 0 5,-22 0 3,21 0-4,1 0-4,0 0-2,0 0 6,0 0-2,0 0-8,0 0 14,-1 0-12,1 0 10,0 0-6,-22 23 2,22-23 8,0 0-14,-1 22 11,1-22 7,0 22-8,0 0 0,-22-22 2,21 22-4,1 0 6,0 0 15,0 1-11,22-1-8,0 0-8,-22 0 0,0 0 9,22 0-3,0 0 12,0 1-9,0-1-1,-22-22-10,22 22 2,0 22 14,0-22-12,0 1 7,0-1 7,0 0-9,22 0 4,22 22-4,-22 1-1,0-45-3,-22 22-2,22-22-2,-22 22 2,45-22-5,-45 22 13,22 0-10,0-22 17,0 22 1,0-22-10,1 22 2,-23 1 5,22-23-12,0 0-2,-22 22 0,22-22 0,0 22 15,22-22-6,-21 0-10,-1 0 1,-22 22 5,22 0-10,0-22 10,0 0-10,0 0 11,-22 22-12,45-22 6,-23 0 3,0 0-3,0 0-3,0 0 3,0 0 0,0 0 3,1 0 21,-1 0 0,0 0-26,0 0 9,0 0-7,23 0 11,-1 0-8,0 0-1,-22-44-2,23 22 0,-1-22 0,0-1 9,-22 23-10,0 0 1,23 0 11,-45-22-4,0 21 10,0 1-16,0 0-2,0 0 7,0 0-5,0 0 6,0-23-8,0 23 24,0 0-22,0 0 7,0 0 3,0 0-6,-22-1-3,22 1-4,0 0 10,0 0-5,0 0-6,0-22 4,-23 21 17,23 1 55,-22 0-36</inkml:trace>
    </iact:actionData>
  </iact:action>
  <iact:action type="add" startTime="54964">
    <iact:property name="dataType"/>
    <iact:actionData xml:id="d5">
      <inkml:trace xmlns:inkml="http://www.w3.org/2003/InkML" xml:id="stk5" contextRef="#ctx0" brushRef="#br0">27621 14930 0,'22'0'66,"44"-22"-60,67 0 4,0-22 0,22-1-7,-44 1 10,44 0-10,-22 21 11,-44 1-12,21 22 6,-88 0 1,1 0 0,-1 0-2</inkml:trace>
    </iact:actionData>
  </iact:action>
  <iact:action type="add" startTime="55452">
    <iact:property name="dataType"/>
    <iact:actionData xml:id="d6">
      <inkml:trace xmlns:inkml="http://www.w3.org/2003/InkML" xml:id="stk6" contextRef="#ctx0" brushRef="#br0">27776 14952 0,'111'0'75,"44"-44"-68,22 44-2,66-44 7,23 22-5,22-23 2,-44 23-5,-23 0 8,-88 0-8,-88 22 7</inkml:trace>
    </iact:actionData>
  </iact:action>
  <iact:action type="add" startTime="58029">
    <iact:property name="dataType"/>
    <iact:actionData xml:id="d7">
      <inkml:trace xmlns:inkml="http://www.w3.org/2003/InkML" xml:id="stk7" contextRef="#ctx0" brushRef="#br0">15018 12693 0,'0'22'274,"0"0"-262,0 0 4,0 0 0,0 1 0,0-1 11,0 0-14,0 0-6,0 0 2,0 23 17,0-23-12,-22 0-3,22 0 3,0 0 12,0 0-5,0 0 7,0 1-16,0-1 9,0 0-10,0 0 8,0 0-14,0 0 5,0 0 5,0 1-6,0-1-2,0 0 10,0 0-9,0 0 0,0 0-1,0 1 8,0-1-5,0 0 4,0 22 1,22-22 20,-22 0 37,0 1-26,0-1-28,0 0 5,0 0-7,0 0 8,0 0-8,0 1 0,0-1-8,0 0 16,0 0-7,0 0 5,0 0-5,0 0-1,0 1 0,0-1 9,22 0-19,-22 0 18,0 0-8,0 0 1,0 0-8,0 1 37,0-1-6,0 0-30</inkml:trace>
    </iact:actionData>
  </iact:action>
  <iact:action type="add" startTime="61501">
    <iact:property name="dataType"/>
    <iact:actionData xml:id="d8">
      <inkml:trace xmlns:inkml="http://www.w3.org/2003/InkML" xml:id="stk8" contextRef="#ctx0" brushRef="#br0">28595 12626 0,'0'-22'49,"23"44"-11,-23 1-31,0-1 2,0 0 7,0 0-9,0 0 1,0 22 8,0-21-5,0-1-3,0 0-2,0 22 1,0-22 10,0 23-10,0-23 0,0 22 10,0-22-2,0 0-6,0 1 0,0-1 6,0 22 2,0-22-2,0 0 1,0 23 3,0-23-3,0 0 1,0 0 3,0 0-7,0 0 9</inkml:trace>
    </iact:actionData>
  </iact:action>
  <iact:action type="add" startTime="63131">
    <iact:property name="dataType"/>
    <iact:actionData xml:id="d9">
      <inkml:trace xmlns:inkml="http://www.w3.org/2003/InkML" xml:id="stk9" contextRef="#ctx0" brushRef="#br0">28861 12405 0,'-22'-22'161,"0"22"-154,0 22 1,-23 0 0,23 22 1,-22-21-1,0-1 0,44 0-1,-45 0 2,45 0-1,-22-22-1,0 22 17,0-22 1,22 22 0,-22-22-18,22 23 10,-22-23-5,22 22-7,-23 0 1,23 0 4,-22 22 5,22-22 2,0 1-9,0 21 5,0-22-5,0 0 1,0 23-2,0-23 1,0 22 0,0-22 0,0 22 0,22-21-1,-22 21 1,23 0 2,21 0 0,-44-21-4,0-1 5,0 22-7,22 0 13,-22-21 7,22-1-9,0-22 65,-22 22-73,23-22 12,-23 22-13,44-22 11,-44 22-1,22-22-9,0 0 130,0 0-120,0 0-10,1 0 0,21-44 10,0 0-1,-22 44-9,0-23 1,23-43 0,-23 44 9,0-23-8,0 23 1,-22 0-6,22 0 13,-22 0 8,0 0-19,0 0 12,23-1-9,-23-21 7,0 22-11,0 0 3,0 0 2,0 0 1,0-23-8,0 23 10,0 0-8,0 0 4,-23 0-1,23-1-3,0 1 13,-22-22-3,0 44 0,22-22-6,0 0-2,0 0 2,-22-1-2,22-21 9,-22 44-6,22-22-4</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21685">
    <iact:property name="dataType"/>
    <iact:actionData xml:id="d0">
      <inkml:trace xmlns:inkml="http://www.w3.org/2003/InkML" xml:id="stk0" contextRef="#ctx0" brushRef="#br0">10411 3013 0,'22'0'93,"89"0"-91,21 0 4,23 0 3,23 0-3,21 0 3,22 0-1,1 0-1,-1 0 1,-21 0 4,-1 0-7,-22 0 7,-44 0-7,-22 0 2,-22 0 0,-45 0 2,-22 0-1,0 0 1,0 0-1,1 0 7,-1 0 8,0 0-12,0 0 5,0 0 1,0 0-13,0 0 5,1 0-2,-1 0 6,0 0-7,22 0 5,0 0-6,1 0 6,-23 0-9,0 0 9,44 0-3,-21-22-3,-23 0 6,0 22-6,22 0 3,-44-23 10</inkml:trace>
    </iact:actionData>
  </iact:action>
  <iact:action type="add" startTime="29418">
    <iact:property name="dataType"/>
    <iact:actionData xml:id="d1">
      <inkml:trace xmlns:inkml="http://www.w3.org/2003/InkML" xml:id="stk1" contextRef="#ctx0" brushRef="#br0">7243 8971 0</inkml:trace>
    </iact:actionData>
  </iact:action>
  <iact:action type="add" startTime="147812">
    <iact:property name="dataType"/>
    <iact:actionData xml:id="d2">
      <inkml:trace xmlns:inkml="http://www.w3.org/2003/InkML" xml:id="stk2" contextRef="#ctx0" brushRef="#br0">6136 11408 0,'22'0'55,"22"0"-38,0 0-9,1 0 0,-1 0 0,0 0 0,1 0-2,21 0 4,1 0-2,-1 0 0,23 0 1,-1 0-2,-21 0 2,-1 0-5,23 0 9,-23-22-6,-44 22 3,23-22-4,-23 22 4,0 0-5,0 0 12</inkml:trace>
    </iact:actionData>
  </iact:action>
  <iact:action type="add" startTime="148730">
    <iact:property name="dataType"/>
    <iact:actionData xml:id="d3">
      <inkml:trace xmlns:inkml="http://www.w3.org/2003/InkML" xml:id="stk3" contextRef="#ctx0" brushRef="#br0">6402 11475 0,'66'0'72,"-22"0"-63,23 0-2,-1 0 0,-22 0 2,23 0 2,-23 0 3,-22 0-7,45 0 2,-45 0-1,0 0-1,0 0 2,0 0-1,1 0 16,-1 0-17,22 0 1,-22 0 8,22 0-9,1 0 2,-23-23 2,22 23-6,1 0 7,-23 0-1,0 0-2,0 0 0,0 0-1,0 0 0,0 0 40,1 0-30</inkml:trace>
    </iact:actionData>
  </iact:action>
  <iact:action type="add" startTime="150988">
    <iact:property name="dataType"/>
    <iact:actionData xml:id="d4">
      <inkml:trace xmlns:inkml="http://www.w3.org/2003/InkML" xml:id="stk4" contextRef="#ctx0" brushRef="#br0">7243 9038 0,'0'-22'249,"-22"22"12,0 0-251,0 0 270,22 22-263,0 0-3,0 0 4,0 0 117,44-22-95,-22 0 14,0 0-20,1 0-23,-1 0 2,0 0-7,0 0 2,0-22 11,0 0 4,-22 0-16,0 0 8,0 0 90,-44 22-89,22 0 5,0 0-19,0 0 6,-23 0 8</inkml:trace>
    </iact:actionData>
  </iact:action>
  <iact:action type="add" startTime="153410">
    <iact:property name="dataType"/>
    <iact:actionData xml:id="d5">
      <inkml:trace xmlns:inkml="http://www.w3.org/2003/InkML" xml:id="stk5" contextRef="#ctx0" brushRef="#br0">6490 9016 0,'-22'0'63,"22"22"-13,-22-22 48,22 22-93,0 0 22,0 0-14,0 1 21,0-1 5,0 0-7,0 0 26,22-22-28,0 0 1,0 0-9,0 0 6,23-22-11,-23 22 7,0-22-1,0 0-1,0 22 21,-22-23-5,-44 1-23,22 22 12,0-22-18,0 22 3,22-22-4,-23 22 0</inkml:trace>
    </iact:actionData>
  </iact:action>
  <iact:action type="add" startTime="232972">
    <iact:property name="dataType"/>
    <iact:actionData xml:id="d6">
      <inkml:trace xmlns:inkml="http://www.w3.org/2003/InkML" xml:id="stk6" contextRef="#ctx0" brushRef="#br0">16701 9835 0</inkml:trace>
    </iact:actionData>
  </iact:action>
  <iact:action type="add" startTime="233514">
    <iact:property name="dataType"/>
    <iact:actionData xml:id="d7">
      <inkml:trace xmlns:inkml="http://www.w3.org/2003/InkML" xml:id="stk7" contextRef="#ctx0" brushRef="#br0">16635 10035 0</inkml:trace>
    </iact:actionData>
  </iact:action>
  <iact:action type="add" startTime="234076">
    <iact:property name="dataType"/>
    <iact:actionData xml:id="d8">
      <inkml:trace xmlns:inkml="http://www.w3.org/2003/InkML" xml:id="stk8" contextRef="#ctx0" brushRef="#br0">16701 9990 0,'0'-22'145,"44"0"-140,-44 0 6,23 22-3,-23-22 0,22 22-3,0-44 6,-22 21-6,22 1 14,0-22-3,-22 22 29,0 0-30,0-1 34,0 1-17,0-22-16,-22 44-8,0-22-1,-22 22 10,44-22-8,-23 22-2,-21 0 9,22 0 0,0 0 7,0 0-3,-1 0-15,-21 0 5,22 22-4,0 0 4,-22 0 4,21 0 1,23 0-4,0 1-6,-22-23 7,22 44-7,-22 0 12,-22 1 1,44-23-4,0 0-7,0 22 9,0-22-9,0 0 4,0 1-3,0-1 0,0 0 1,0 22 6,0-22 1,22 0-10,-22 1 4,22-1 0,0-22-7,0 44 10,1-22 0,-1 0-3,0-22 7,0 23-13,0-1 12,0 0-8,0-22 0,1 22 1,21 0 6,-22 0-8,0-22 2,0 0 6,45 0-7,-23 22 2,0-22-3,1 0 2,21 23-1,-22-23-2,23 0 4,-23 0-2,1 0 1,21 0-2,-22 0 0,-22 0 2,1 0 1,-1 0-4,-44-23 169,-23 23-166,1-22-2,22 0 1,-22 22 0,-1-44 0</inkml:trace>
    </iact:actionData>
  </iact:action>
  <iact:action type="add" startTime="235619">
    <iact:property name="dataType"/>
    <iact:actionData xml:id="d9">
      <inkml:trace xmlns:inkml="http://www.w3.org/2003/InkML" xml:id="stk9" contextRef="#ctx0" brushRef="#br0">17144 10323 0,'22'0'58,"0"0"-53,23 0 8,21 0-9,-44 22 8,23 0-10,-23 0 12,22 0-11,0 0 13,-22-22 3,1 0 130,-23 23-119,-23-23-28,1 44 14,-44-44-6,22 44-1,-23-22-1,45-22-1,-22 23 3,-1-1-6,23-22 68</inkml:trace>
    </iact:actionData>
  </iact:action>
  <iact:action type="add" startTime="238506">
    <iact:property name="dataType"/>
    <iact:actionData xml:id="d10">
      <inkml:trace xmlns:inkml="http://www.w3.org/2003/InkML" xml:id="stk10" contextRef="#ctx0" brushRef="#br0">16967 11120 0,'0'-22'147,"0"0"-120,22 0-25,0 22 14,-22-22-1,22 22 13,0-23-15,1 23 6,-1 0-14,0-22 5,0 22 55,0 0-61,0 0 4,1 0 4,-1 0-5,0 0 1,0 0 6,0 0-6,0 0 10,0 0-4,23-22 12,-23 22 0,22 0-3,-22 0 22,-22 22-30,22-22 4,-22 22-3,23-22-9,-1 23 0,0-1 20,-22 0 3,0 0-23,22-22 1,-22 22 8,0 0-8,0 0 14,22 1-20,0-23 13,-22 22-14,0 0 10,0 0 12,0 0 18,0 0 36,0 0-66,0 1 1,0-1 13,0 22-1,-22-22 9,0 23-8,0-23-3,0 0-7,22 0-7,-22-22 13,22 22-4,-23-22-1,23 22-5,-22-22 5,22 22 0,-22 1-8,0-23 0,22 22 2,-22-22 3,0 0 4,0 22 0,-1-22-10,1 0 3,-22 0 3,22 0-3,0 0-2,-23 0-2,1 0 7,22 0-10,-22 0 5,21 0 0,1 0 11,0 0 10,0 0-2,0-22-22,0 0 7,0 22 2,-1-23-5,1 23-4,22-22 3,-44 0 0,22 22 5,0-22-7,0 22 5,-23-22-5,23 0 3,0 22-5,-22-22 3,21-1 1,1 1 1,0 0-1,-22 0 8,22 0-1,0 0 10,-1-1-14,23 1 4,-22 0 2,22 0 5,-22 0-16,22 0 3,0 0 7,0-1-1,0 1 1,-22 22-8,22-22 24,-22-22 104,0 44-127,22-22-2,-45 22 1,23 0 0,22-22 9,-22 22 263,0 22-269,22 22-7,0-22 8,0 0-6,0 0 5,0 1-6,0-1 11,0-44 239,0-23-244,0 23-3,0 0-4,0 0 8,0-22 204,0 21-184,44 23 93,1 0-117,-23 0 9,0 0-9,0 0 1,0 0 0,0 0 4,0 0 43</inkml:trace>
    </iact:actionData>
  </iact:action>
  <iact:action type="add" startTime="286282">
    <iact:property name="dataType"/>
    <iact:actionData xml:id="d11">
      <inkml:trace xmlns:inkml="http://www.w3.org/2003/InkML" xml:id="stk11" contextRef="#ctx0" brushRef="#br0">27798 15683 0,'44'0'23,"-22"0"28,1 0-36,-1 0-8,22 0 1,0 0 2,1-22-3,21 22 0,-22-22 0,1 0 3,21 0-4,-44 22 4,0 0-3,1 0 2,-1-22 8</inkml:trace>
    </iact:actionData>
  </iact:action>
  <iact:action type="add" startTime="287061">
    <iact:property name="dataType"/>
    <iact:actionData xml:id="d12">
      <inkml:trace xmlns:inkml="http://www.w3.org/2003/InkML" xml:id="stk12" contextRef="#ctx0" brushRef="#br0">27953 15816 0,'22'0'29,"0"0"-14,1 0-5,-1-22-3,22 22 0,0 0 2,1-22-1,65 0 0,-88 22 1,67-22 0,22 22-4,-23-23 3,1 1 2,-23 22-2,1-22 1,-23 22-4</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20615">
    <iact:property name="dataType"/>
    <iact:actionData xml:id="d0">
      <inkml:trace xmlns:inkml="http://www.w3.org/2003/InkML" xml:id="stk0" contextRef="#ctx0" brushRef="#br0">5405 3212 0,'44'0'45,"23"0"-44,-45 0 6,22 0-2,22 0 6,1 0-5,21 0 5,-21 0-6,22 0 6,-1 0-6,-21 0 3,-1 0-1,0 0 2,-21 0-1,-23 0 0,0 0-1,0 0 10,23-22 136,-1 22-144,22 0 0,-21-22-2,21 22 1,-22 0-3,23 0 3,-1 0 4,1 0-5,-45 0 1,22 0 0,-22 0 0</inkml:trace>
    </iact:actionData>
  </iact:action>
  <iact:action type="add" startTime="21578">
    <iact:property name="dataType"/>
    <iact:actionData xml:id="d1">
      <inkml:trace xmlns:inkml="http://www.w3.org/2003/InkML" xml:id="stk1" contextRef="#ctx0" brushRef="#br0">6246 3057 0,'0'0'0,"67"0"7,22 0 1,43 22 1,-21-22-1,22 0 1,-44 0-1,21 0 1,-21 0-4,0 0 6,-23 0-4,-22 0-1,1 0 4</inkml:trace>
    </iact:actionData>
  </iact:action>
  <iact:action type="add" startTime="54804">
    <iact:property name="dataType"/>
    <iact:actionData xml:id="d2">
      <inkml:trace xmlns:inkml="http://www.w3.org/2003/InkML" xml:id="stk2" contextRef="#ctx0" brushRef="#br0">13932 5206 0,'0'0'2,"-22"0"2,0 0 5,0 0 0,0 0 0,0 0 7,-1 0-12,1 0 20,-22 0 49,0 22-57,-1 0-9,23-22 1,-22 22 0,0-22 0,-1 0 0,23 22 3,0-22-5,-22 23 4,22-23 7,-1 0-12,-21 22 6,22-22 1,0 0 14,0 22-4,-23 0-13,23-22 16,22 22-17,-44-22-2,44 22 2,-22-22 19,22 22-22,0 1 6,0-1-2,0 0-2,0 0 2,0 0 8,0 0-12,0 0 12,0 1-11,0-1 1,22-22 4,0 22-3,-22 0-3,22-22 4,0 22 6,1-22-7,-1 0 1,0 0-1,0 0 0,22 0-1,1 0 2,21 0-1,-22 0-1,23 0 2,-1 0 0,-21 0-2,-1 0 3,-22 0-3,0 0-1,22 0 4,1 0 1,-1 0 1,-22 0 3,0 0-6,1 0-1,-1 0-1,44 0 1,-44 0 1,0 0-1,23 0 1,-1 0-3,-22 0 3,22 0-1,-21 0-1,21 0 5,-22 0-6,0 0 1,0 0 2,23 0-2,-23 0 3,0 0-5,0 0 12,0 0 15,0 0-24,1 0 8,21 0-9,-22-22 3,0 22-4,-22-44 3,22 22 6,-22-1 2,0 1 0,0 0-8,0 0 4,0 0-3,0 0 0,-22-23-5,0 23 11,-22 0 0,22 22-8,-1-22 1,-43-22-3,44 44 4,-22-22-3,21 22 0,1 0 2,-22-23 0,22 23 5,-23-22-6,23 22 1,0 0-1,-22 0 0,22-22 0,0 22 1,-23 0-3,1-22 6,22 22 1,0 0-6,0-22 27,-1 22-19,1 0 1,0 0 1,0 0 15</inkml:trace>
    </iact:actionData>
  </iact:action>
  <iact:action type="add" startTime="58643">
    <iact:property name="dataType"/>
    <iact:actionData xml:id="d3">
      <inkml:trace xmlns:inkml="http://www.w3.org/2003/InkML" xml:id="stk3" contextRef="#ctx0" brushRef="#br0">16790 7222 0,'44'0'95,"0"0"-84,23-23-6,43 23 6,-21-22-6,0 22 5,66 0 0,-22-44-5,0 44 1,-1-22 2,-21 22 1,0-22 1,-67 22-4,-22 0 1,1 0 3</inkml:trace>
    </iact:actionData>
  </iact:action>
  <iact:action type="add" startTime="59298">
    <iact:property name="dataType"/>
    <iact:actionData xml:id="d4">
      <inkml:trace xmlns:inkml="http://www.w3.org/2003/InkML" xml:id="stk4" contextRef="#ctx0" brushRef="#br0">17055 7354 0,'67'0'47,"88"0"-37,0-22-4,22 0 5,0 22-5,45 0 2,-45 0 0,-44 0-1,22 0 2,-66 0-2,-23 0 1,-22 0 1</inkml:trace>
    </iact:actionData>
  </iact:action>
  <iact:action type="add" startTime="61083">
    <iact:property name="dataType"/>
    <iact:actionData xml:id="d5">
      <inkml:trace xmlns:inkml="http://www.w3.org/2003/InkML" xml:id="stk5" contextRef="#ctx0" brushRef="#br0">17543 5937 0,'0'22'255,"0"22"-248,0-22 1,22 1 1,0 43-1,-22-44 8,0 0-8</inkml:trace>
    </iact:actionData>
  </iact:action>
  <iact:action type="add" startTime="62532">
    <iact:property name="dataType"/>
    <iact:actionData xml:id="d6">
      <inkml:trace xmlns:inkml="http://www.w3.org/2003/InkML" xml:id="stk6" contextRef="#ctx0" brushRef="#br0">16325 5693 0,'22'0'201,"0"0"-162,0 0 14,0 0 23,0 0-63,0 0 109,-22 22-97,0 0 8,0 1-11,-22-1-10,0-22 1,22 22 0,-22-22 38,22 22-13,44-22 113,23 0-144,-1-22 1,-22 22 0,1-22 1,-1 22-3,-22-22 5</inkml:trace>
    </iact:actionData>
  </iact:action>
  <iact:action type="add" startTime="73268">
    <iact:property name="dataType"/>
    <iact:actionData xml:id="d7">
      <inkml:trace xmlns:inkml="http://www.w3.org/2003/InkML" xml:id="stk7" contextRef="#ctx0" brushRef="#br0">26757 7554 0,'22'0'101,"111"0"-93,89 0 1,65 0-2,1 0 3,45 0-3,21 0 3,-44 0-5,22 0 6,-44 0-5,-22 0 6,-89 0-9,-66 0 6,-44 0 1,-23 0-2,0 0-3</inkml:trace>
    </iact:actionData>
  </iact:action>
  <iact:action type="add" startTime="74068">
    <iact:property name="dataType"/>
    <iact:actionData xml:id="d8">
      <inkml:trace xmlns:inkml="http://www.w3.org/2003/InkML" xml:id="stk8" contextRef="#ctx0" brushRef="#br0">27355 7665 0,'66'0'49,"112"0"-41,21 0 0,67 0-3,22 0 6,44 0-7,22 0 8,-66 0-4,-22 0-3,-22 0 3,-89 0 3,-44 0-6,-67 0 2,-22 0 6</inkml:trace>
    </iact:actionData>
  </iact:action>
  <iact:action type="add" startTime="84276">
    <iact:property name="dataType"/>
    <iact:actionData xml:id="d9">
      <inkml:trace xmlns:inkml="http://www.w3.org/2003/InkML" xml:id="stk9" contextRef="#ctx0" brushRef="#br0">5117 9990 0,'44'0'190,"23"23"-180,-1-23-5,-22 22 4,-21 0 1,43-22-2,-44 22-3,0-22 12,-22 22 0,22-22 2,1 0-15,-1 0 5,22 0 11,-22 0-6,22 22-2,-21 0 16,-1-22-15,0 0 5,0 0-4,0 23-7,0-23 12,0 0-6,-22 22-3,45 0 9,-23-22 10,22 22-14,-22-22 20,1 0-21,-1 0 11,0 22-20,0-22 13,22 22 0,-22-22 13,23 23 0,-45-1 10,22-22-25,0 0 0,0 22 31,0-22 34,-22 22-67,22-22 29,-22 22-30,0 0-6,0 0 21,0 1-7,0-1 3,0 0-17,-22 0 50,0 0-24,0-22-1,0 0-23,22 22-4,-22-22 20,0 0-2,-1 0-12,1 0-6,0 0 17,0 0-20,0 0 12,0-22-12,0 0 6,-23-22 0,23 22 1,0-1-1,-45 1-1,45 0 1,0 0 0,0 0 9,0 22-10,0-22 3,0 0 5,-23-1-8,45 1 2,-44 0 0,0-22-3,22 44 5,-1-22-5,1-1 4,0 23 3,22-22-5,-22 22 1,22-22 24,-22 22-15,22-22-14,-22 0 14,0 22-1,22-22-1,0 0 15,-23-1-17,23 1 2,0 0 9,0 0 48,0 0-64,0 0 0,0-23-5,23 23 32,-1 22-28,22 0-3,-44-22 6,22 22-7,0-22 8,0 22 2,1 0 17,-1 0-7,0 0-8,22 0-9,0 0 13,-21 0-12,-1 0-3,22 0 6,-22 22-4,0-22-1,0 0 5,1 0-7,-1 0 9,0 0-2,0 22 5,0-22 1,0 0-1,-22 22-8,23-22 0,-1 0 0,0 0-1,0 23 1,22-23 17,-44 22 6,22 0 3,1 0-7,-1 0-10,0 0 3,0-22-12,-22 22 7,22 1 1,0-1 8,-22 0 1,22-22-19,-22 22 12,0 0-11,0 0 34,23-22-26,-23 22 7,0 1 14,0-1-30,0 0 20,-23-22-20,23 22 1,0 0 12,-22 0-13,22 1 13,-22-1-14,22 0 10,-22 0-6,0-22 7,22 22-9,-22 0 10,22 0-1,-22-22 1,22 23 17,-23-23-20,1 22 12,0-22-13,0 22-4,0-22 7</inkml:trace>
    </iact:actionData>
  </iact:action>
  <iact:action type="add" startTime="120970">
    <iact:property name="dataType"/>
    <iact:actionData xml:id="d10">
      <inkml:trace xmlns:inkml="http://www.w3.org/2003/InkML" xml:id="stk10" contextRef="#ctx0" brushRef="#br0">9547 15129 0,'88'23'145,"1"21"-135,-45-44-5,67 44 6,-45 1-3,1-23 0,-23 0 0,1 0 0,-23-22-1,22 22-2</inkml:trace>
    </iact:actionData>
  </iact:action>
  <iact:action type="add" startTime="121812">
    <iact:property name="dataType"/>
    <iact:actionData xml:id="d11">
      <inkml:trace xmlns:inkml="http://www.w3.org/2003/InkML" xml:id="stk11" contextRef="#ctx0" brushRef="#br0">9237 14819 0,'22'23'89,"0"21"-76,0 0 3,-22-22 386,44-22-397,-21 0 3,-1 0 0,0 0 0,0 0 0,-22-22 1,22 22-1,0 0 146,-22-44-145,0 22-5,0 0 5,0-1-2,22 68 213,1 21-214,-1-22 4,0 23-5,-22-45 6,0 0-3,0 0-3</inkml:trace>
    </iact:actionData>
  </iact:action>
  <iact:action type="add" startTime="123723">
    <iact:property name="dataType"/>
    <iact:actionData xml:id="d12">
      <inkml:trace xmlns:inkml="http://www.w3.org/2003/InkML" xml:id="stk12" contextRef="#ctx0" brushRef="#br0">10477 15550 0,'-22'0'57,"0"23"-48,0-1-2,-23 44-2,23-44 3,-44 23 1,21 43 2,1-66-7,22 23 8,0-23-2,22 0-7,-22-22 11</inkml:trace>
    </iact:actionData>
  </iact:action>
  <iact:action type="add" startTime="124531">
    <iact:property name="dataType"/>
    <iact:actionData xml:id="d13">
      <inkml:trace xmlns:inkml="http://www.w3.org/2003/InkML" xml:id="stk13" contextRef="#ctx0" brushRef="#br0">9724 15927 0,'-22'0'49,"22"22"-23,0 0-14,0 0 3,0 1 2,0 21-2,0-22 1,0 0-7,22-22-2,-22 22 2,0 0-1</inkml:trace>
    </iact:actionData>
  </iact:action>
  <iact:action type="add" startTime="125131">
    <iact:property name="dataType"/>
    <iact:actionData xml:id="d14">
      <inkml:trace xmlns:inkml="http://www.w3.org/2003/InkML" xml:id="stk14" contextRef="#ctx0" brushRef="#br0">9724 16148 0,'22'-22'67,"0"22"-46,0 0 0,23-22 141,-23 0-138</inkml:trace>
    </iact:actionData>
  </iact:action>
  <iact:action type="add" startTime="125724">
    <iact:property name="dataType"/>
    <iact:actionData xml:id="d15">
      <inkml:trace xmlns:inkml="http://www.w3.org/2003/InkML" xml:id="stk15" contextRef="#ctx0" brushRef="#br0">9857 15971 0,'0'22'70,"0"45"-56,22-23-12,0 23 6,0-23-1,-22 22 5,0-43-7,22-1 5,-22 0-4</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15616">
    <iact:property name="dataType"/>
    <iact:actionData xml:id="d0">
      <inkml:trace xmlns:inkml="http://www.w3.org/2003/InkML" xml:id="stk0" contextRef="#ctx0" brushRef="#br0">17188 3943 0,'23'0'97,"264"0"-96,-109 0 5,-1 0 2,22 0 0,-44 0 1,-22-44-1,0 44 0,-44 0 0,-45-22 1</inkml:trace>
    </iact:actionData>
  </iact:action>
  <iact:action type="add" startTime="16192">
    <iact:property name="dataType"/>
    <iact:actionData xml:id="d1">
      <inkml:trace xmlns:inkml="http://www.w3.org/2003/InkML" xml:id="stk1" contextRef="#ctx0" brushRef="#br0">16568 3766 0,'22'0'17,"89"0"-9,88 22 0,1 0 0,66 45 2,-1-45-4,68-22 1,-68 0 0,-43 0 3,22 0-2,-134 0 0,-65 0 0,-23 0 1</inkml:trace>
    </iact:actionData>
  </iact:action>
  <iact:action type="add" startTime="112649">
    <iact:property name="dataType"/>
    <iact:actionData xml:id="d2">
      <inkml:trace xmlns:inkml="http://www.w3.org/2003/InkML" xml:id="stk2" contextRef="#ctx0" brushRef="#br0">25406 11696 0,'22'0'82,"22"0"-76,67 0 1,88 0 1,1 0 0,43 0 3,23 0-3,0 0 0,0 0-3,-45 0 6,1 0-6,-111 0 6,-67 0-6</inkml:trace>
    </iact:actionData>
  </iact:action>
  <iact:action type="add" startTime="113186">
    <iact:property name="dataType"/>
    <iact:actionData xml:id="d3">
      <inkml:trace xmlns:inkml="http://www.w3.org/2003/InkML" xml:id="stk3" contextRef="#ctx0" brushRef="#br0">25915 12117 0,'45'0'58,"110"0"-54,88 0 5,23 0 1,22 0-5,0 0 3,22 0 0,-88 0 1,-45 0 1,-89 0-5,-43 0 5,-23 0-4</inkml:trace>
    </iact:actionData>
  </iact:action>
  <iact:action type="add" startTime="115938">
    <iact:property name="dataType"/>
    <iact:actionData xml:id="d4">
      <inkml:trace xmlns:inkml="http://www.w3.org/2003/InkML" xml:id="stk4" contextRef="#ctx0" brushRef="#br0">25893 10101 0,'-44'0'207,"0"-22"-200,21 0 3,-21 22-4,22 0 4,-22 0-5,21 0 20,1 0-9,0 0-8,0 0 9,0 0-2,0-22-6,0 22-3,-1 0 4,1 0 6,0-22-8,0 22 7,0 0 3,0 0-10,0 0 7,-23 0-4,45-23-5,-22 23 4,0 0 3,0 0 12,0 0-18,0 0 9,-23 0-1,23 0 2,0 0 7,0 0 0,-23 23 127,45-1-141,0 22 7,0-22 7,0 0-10,0 0 20,0 1-21,0-1 76,0 0-71,0 0-5,0 0-3,0 0 7,23-22 0,-1 23-11,-22-1 9,22-22-8,0 0 10,0 0 0,0 0-11,1 22 11,-1-22-10,0 0 1,22 0 0,-22 0 2,0 0-2,23 0 0,21 0-2,-44 0 4,45 0-4,-45 0 5,0 0-4,22 0-1,-22 0 10,23 0 72,-1 0-80,-22 0 0,0-22 0,23 22 9,-45-22 16,22 22-25,0 0 0,-22-23-2,22 1 3,0 0 9,0 22-13,-22-22 3,0 0 0,23 22 0,-23-22 4</inkml:trace>
    </iact:actionData>
  </iact:action>
  <iact:action type="add" startTime="156770">
    <iact:property name="dataType"/>
    <iact:actionData xml:id="d5">
      <inkml:trace xmlns:inkml="http://www.w3.org/2003/InkML" xml:id="stk5" contextRef="#ctx0" brushRef="#br0">26580 17145 0,'22'22'63,"67"-22"-56,21 0 2,112 0-2,21 0 1,134 0 0,155 0 0,66 0 0,66 0 0,1 0 1,-178 0 0,-66 0-4,-111 0 4,-111 0 1,-88 0-3,-67 0 0,-44 23 85</inkml:trace>
    </iact:actionData>
  </iact:action>
  <iact:action type="add" startTime="157722">
    <iact:property name="dataType"/>
    <iact:actionData xml:id="d6">
      <inkml:trace xmlns:inkml="http://www.w3.org/2003/InkML" xml:id="stk6" contextRef="#ctx0" brushRef="#br0">27709 17522 0,'111'0'46,"44"0"-38,22 0 5,23 0-10,43 0 11,23 0-9,0 0 0,-67 0 3,134 0 2,-112 0-4,23 0 4,-67 0-5,-66 0 4,-67 0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21606">
    <iact:property name="dataType"/>
    <iact:actionData xml:id="d0">
      <inkml:trace xmlns:inkml="http://www.w3.org/2003/InkML" xml:id="stk0" contextRef="#ctx0" brushRef="#br0">11828 5782 0,'44'0'80,"178"22"-79,-45 0 9,67-22-5,22 0 3,22 0 0,-1 0 0,68 0 3,-45 0-3,0 0-3,-88 0 6,-90 0-3,-43 0 0,-67 0 0</inkml:trace>
    </iact:actionData>
  </iact:action>
  <iact:action type="add" startTime="22263">
    <iact:property name="dataType"/>
    <iact:actionData xml:id="d1">
      <inkml:trace xmlns:inkml="http://www.w3.org/2003/InkML" xml:id="stk1" contextRef="#ctx0" brushRef="#br0">12471 6291 0,'0'0'0,"132"22"7,68-22 1,43 0 1,45 0 4,45 0-11,21 0 6,-44 0 3,-44 0-3,-67 0-3,-66 0 3,-66 0 1,-45 0-2</inkml:trace>
    </iact:actionData>
  </iact:action>
  <iact:action type="add" startTime="26832">
    <iact:property name="dataType"/>
    <iact:actionData xml:id="d2">
      <inkml:trace xmlns:inkml="http://www.w3.org/2003/InkML" xml:id="stk2" contextRef="#ctx0" brushRef="#br0">12271 3877 0,'-66'-22'113,"21"22"-100,23 0-3,-22 0-2,22 0-1,0 0 1,0 0 0,-1-23 1,1 23-3,0 0 9,0 0 2,0 0 0,0 0 6,-1 0-16,1 0 10,0 0-7,0 0 19,0 0-4,0 0-16,0 0-2,-23 0 2,1 0-1,0 0-1,-1 0 0,23 0 2,-22 0-1,22 0 3,0 0-6,-1 0 13,1 0 165,22 23-176,22 21 0,-22-22 4,23 44-3,-1-66-2,-22 23 5,22-23-6,-22 44 7,22-44-8,-22 22 3,22-22 2,0 0 22,-22 22-23,23-22 9,-1 0-10,0 0 1,0 0 1,0 0-1,22 0 0,1 0 0,-1 0 0,-22 0-1,0 0 19,0 0-20,1 0 27,-1 0 160,22-44-186,0 22 6,23-23-2,-45 45-1,44-44-4,-43 44 3,-1-44-3,0 44 2,0 0 0</inkml:trace>
    </iact:actionData>
  </iact:action>
  <iact:action type="add" startTime="43494">
    <iact:property name="dataType"/>
    <iact:actionData xml:id="d3">
      <inkml:trace xmlns:inkml="http://www.w3.org/2003/InkML" xml:id="stk3" contextRef="#ctx0" brushRef="#br0">27532 4076 0,'22'0'119,"23"0"-110,21 0-1,1 0 1,-1 0-2,0 0 1,-21 0 0,-1 0 0,-22 0 0,0 0 0,1 0 76,-1-22-77,0 0 7,0 22 4,-22-22-13,22 22 11,0-23-6,0 23-3,-22-22 0,23 0 1,-23 0 115,0-22-114,-23 44-2,1-45 1,0 23 5,0 0 11,0 0 120,0 22-133,0 0 3,-1 0-6,1 0 1,0 0 8,0 0-9,0 0 5,0 0 4,-1 0 2,1 0-3,0 0-12,0 0 20,-22 0-8,22 0 0,-1 0-7,1 0-2,0 0 1,0 22 0,-22-22 0,22 0 9,-1 0-10,-21 0 3,22 22 6,0-22-10,0 0 10,-1 0-5,1 0 277,22 22-280,0 1-3,0-1 3,0 22 3,0-22 2,0 0 6,0 0-14,22 1 102,1-23-92,21 22-8,-44 0 0,22-22 2,0 0-2,0 0 1,1 0 19,-1 22-2,0-22 22,0 0-23,0 0-2,0 0 4,0 0-13,1 0-5,-1 0 11,0 0-4,0 0 2,0 0 8</inkml:trace>
    </iact:actionData>
  </iact:action>
  <iact:action type="add" startTime="111568">
    <iact:property name="dataType"/>
    <iact:actionData xml:id="d4">
      <inkml:trace xmlns:inkml="http://www.w3.org/2003/InkML" xml:id="stk4" contextRef="#ctx0" brushRef="#br0">28064 14930 0,'22'-22'46,"89"22"-39,132-66 2,-21 43-2,44-21 2,-45 22 0,23 0-2,-1-23 1,-43 23 1,-67 0 0,-45 0-2,-66 22 3,1 0-4</inkml:trace>
    </iact:actionData>
  </iact:action>
  <iact:action type="add" startTime="112254">
    <iact:property name="dataType"/>
    <iact:actionData xml:id="d5">
      <inkml:trace xmlns:inkml="http://www.w3.org/2003/InkML" xml:id="stk5" contextRef="#ctx0" brushRef="#br0">28595 15129 0,'89'0'74,"66"0"-62,22-44-10,-22 22 6,-22 0 4,-22 0-4,-22 22-4,21-22 8,-65 22-8,-23 0 4</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1:17:22.762"/>
    </inkml:context>
    <inkml:brush xml:id="br0">
      <inkml:brushProperty name="width" value="0.05292" units="cm"/>
      <inkml:brushProperty name="height" value="0.05292" units="cm"/>
      <inkml:brushProperty name="color" value="#FF0000"/>
    </inkml:brush>
  </inkml:definitions>
  <iact:action type="add" startTime="3325">
    <iact:property name="dataType"/>
    <iact:actionData xml:id="d0">
      <inkml:trace xmlns:inkml="http://www.w3.org/2003/InkML" xml:id="stk0" contextRef="#ctx0" brushRef="#br0">10256 5206 0</inkml:trace>
    </iact:actionData>
  </iact:action>
  <iact:action type="add" startTime="3683">
    <iact:property name="dataType"/>
    <iact:actionData xml:id="d1">
      <inkml:trace xmlns:inkml="http://www.w3.org/2003/InkML" xml:id="stk1" contextRef="#ctx0" brushRef="#br0">10256 5206 0</inkml:trace>
    </iact:actionData>
  </iact:action>
  <iact:action type="add" startTime="4386">
    <iact:property name="dataType"/>
    <iact:actionData xml:id="d2">
      <inkml:trace xmlns:inkml="http://www.w3.org/2003/InkML" xml:id="stk2" contextRef="#ctx0" brushRef="#br0">10300 5161 0,'22'-44'156,"0"44"-150,0-22 60,23 0-60,-45 0 10,22 0-9,0 22 0,0 0 2,0-23-1,0 23 0,1-22-1,21 0 2,-22 22-1</inkml:trace>
    </iact:actionData>
  </iact:action>
  <iact:action type="add" startTime="5101">
    <iact:property name="dataType"/>
    <iact:actionData xml:id="d3">
      <inkml:trace xmlns:inkml="http://www.w3.org/2003/InkML" xml:id="stk3" contextRef="#ctx0" brushRef="#br0">10455 4741 0,'0'44'46,"0"0"-35,22 23-2,0-23-4,-22 0 6,22 1-7,1-23 9</inkml:trace>
    </iact:actionData>
  </iact:action>
  <iact:action type="add" startTime="5613">
    <iact:property name="dataType"/>
    <iact:actionData xml:id="d4">
      <inkml:trace xmlns:inkml="http://www.w3.org/2003/InkML" xml:id="stk4" contextRef="#ctx0" brushRef="#br0">10544 5029 0,'0'-45'201,"22"23"-196,0 0 6,0 22-3,0-22 4,22 0-10,-21 22 13,-23-22-7,22 22 1</inkml:trace>
    </iact:actionData>
  </iact:action>
  <iact:action type="add" startTime="6389">
    <iact:property name="dataType"/>
    <iact:actionData xml:id="d5">
      <inkml:trace xmlns:inkml="http://www.w3.org/2003/InkML" xml:id="stk5" contextRef="#ctx0" brushRef="#br0">10721 4807 0,'0'44'53,"0"1"-44,0 21-1,0 1 0,0-23-1,0-22 2,22 0-2</inkml:trace>
    </iact:actionData>
  </iact:action>
  <iact:action type="add" startTime="7427">
    <iact:property name="dataType"/>
    <iact:actionData xml:id="d6">
      <inkml:trace xmlns:inkml="http://www.w3.org/2003/InkML" xml:id="stk6" contextRef="#ctx0" brushRef="#br0">9835 4364 0,'0'-44'81,"44"22"-71,-22 22-4,22 0 5,1-23-7,-1 1 5,0 0 6</inkml:trace>
    </iact:actionData>
  </iact:action>
  <iact:action type="add" startTime="7981">
    <iact:property name="dataType"/>
    <iact:actionData xml:id="d7">
      <inkml:trace xmlns:inkml="http://www.w3.org/2003/InkML" xml:id="stk7" contextRef="#ctx0" brushRef="#br0">10167 4032 0,'22'0'54,"0"66"-46,0 1 0,1-1 0,-1 1 0,-22-45 0,22 0 1,-22 0-3,0 0 5</inkml:trace>
    </iact:actionData>
  </iact:action>
  <iact:action type="add" startTime="8435">
    <iact:property name="dataType"/>
    <iact:actionData xml:id="d8">
      <inkml:trace xmlns:inkml="http://www.w3.org/2003/InkML" xml:id="stk8" contextRef="#ctx0" brushRef="#br0">10256 4231 0,'44'0'105,"44"-44"-92,-21 22-11,-1 22 9,-21-22-6,-1 22 6,-44-23-6</inkml:trace>
    </iact:actionData>
  </iact:action>
  <iact:action type="add" startTime="8909">
    <iact:property name="dataType"/>
    <iact:actionData xml:id="d9">
      <inkml:trace xmlns:inkml="http://www.w3.org/2003/InkML" xml:id="stk9" contextRef="#ctx0" brushRef="#br0">10499 3855 0,'0'44'61,"22"44"-52,1 1-2,-1-45 1,22 23 2,-44-23-3,22 23 4,0-1-6,0-44 6,-22 0-7,23 23 4</inkml:trace>
    </iact:actionData>
  </iact:action>
  <iact:action type="add" startTime="13467">
    <iact:property name="dataType"/>
    <iact:actionData xml:id="d10">
      <inkml:trace xmlns:inkml="http://www.w3.org/2003/InkML" xml:id="stk10" contextRef="#ctx0" brushRef="#br0">20223 4829 0,'0'22'91,"0"1"-77,0-1-6,-22-22 7,0 22 2,-1 0 42,23 0-55,-22 0 11,0 0-6,22 1-1,-22-1 8,22 0-7,-22 0-3,0 0 12,0 0 5,-1 0-6,1-22-10,22 23 9,-22-1 18,0 22-19,0 0 0,22 1 2,-22-45-9,22 22 0,0 0 9,0 0 8,0 0-12,0 0 8,0 1-5,0 21 1,0-22-7,22-22 17,0 22 13,0-22-26,0 0 3,0 0-11,1 0 5,-1 0-6,0 0 3,0 0 1,0 0 6,0 0-6,23 0 17,-23 0-2,0-22-11,0 0 3,0 0 18,0 0-20,23-23 5,-23 23-2,0-22-5,-22 22 9,0-23-16,0 23 1,0 0 1,0-22 1,0 22 1,0-1-1,0 1-1,0 0 2,0 0-1,0 0 0,0-22 128,-67 44-125,45 0 1,0-23-11,0 23 10,0-22-6,0 22 6,0 0-7,22-22 5</inkml:trace>
    </iact:actionData>
  </iact:action>
  <iact:action type="add" startTime="28772">
    <iact:property name="dataType"/>
    <iact:actionData xml:id="d11">
      <inkml:trace xmlns:inkml="http://www.w3.org/2003/InkML" xml:id="stk11" contextRef="#ctx0" brushRef="#br0">10211 11563 0,'67'-22'119,"-45"0"-108,0-22-6,44-23 3,-21 23-1,-1-23 5,0 67-8,-44-22 8,45 0-5</inkml:trace>
    </iact:actionData>
  </iact:action>
  <iact:action type="add" startTime="29325">
    <iact:property name="dataType"/>
    <iact:actionData xml:id="d12">
      <inkml:trace xmlns:inkml="http://www.w3.org/2003/InkML" xml:id="stk12" contextRef="#ctx0" brushRef="#br0">10588 11054 0,'22'0'78,"-22"44"-71,0 0 1,0 23 0,0-45 4,0 0 1,0 0 3</inkml:trace>
    </iact:actionData>
  </iact:action>
  <iact:action type="add" startTime="29724">
    <iact:property name="dataType"/>
    <iact:actionData xml:id="d13">
      <inkml:trace xmlns:inkml="http://www.w3.org/2003/InkML" xml:id="stk13" contextRef="#ctx0" brushRef="#br0">10632 11142 0,'22'0'90,"0"-22"-84,1 22 15,-1-22-11,0 0 79,-22-45-79,0 1-1,0 44-2,0 0 2,0-1-2,0 1 2,0 44 92,0 23-92,0-23 5,0 0 18</inkml:trace>
    </iact:actionData>
  </iact:action>
  <iact:action type="add" startTime="30613">
    <iact:property name="dataType"/>
    <iact:actionData xml:id="d14">
      <inkml:trace xmlns:inkml="http://www.w3.org/2003/InkML" xml:id="stk14" contextRef="#ctx0" brushRef="#br0">11297 11851 0,'22'-22'55,"0"-22"-49,0-23 2,22 45 1,-22-44 0,1 66-1,-23-23-2</inkml:trace>
    </iact:actionData>
  </iact:action>
  <iact:action type="add" startTime="31011">
    <iact:property name="dataType"/>
    <iact:actionData xml:id="d15">
      <inkml:trace xmlns:inkml="http://www.w3.org/2003/InkML" xml:id="stk15" contextRef="#ctx0" brushRef="#br0">11474 11231 0,'22'22'67,"-22"44"-62,22 1 3,0-1 2,23 23-5,-45-45 7,0-22-7,22 23 6,-22-23 3,0-66 116,0 21-122,0 1-3,0 0 6,22-22-7,-22 0 8,0 21-4,22 1-3,0 22 7,-22-22-8,0 0 68,0-45 25,0 23-88,-22 44-1,44 67 105,45 66-105,-1-1 1,0-21-5,-21-66 3,-45-23 1,22 0 3</inkml:trace>
    </iact:actionData>
  </iact:action>
  <iact:action type="add" startTime="32565">
    <iact:property name="dataType"/>
    <iact:actionData xml:id="d16">
      <inkml:trace xmlns:inkml="http://www.w3.org/2003/InkML" xml:id="stk16" contextRef="#ctx0" brushRef="#br0">10101 11630 0,'44'0'79,"22"0"-72,45 22 0,-22 44 5,44-44-7,22 45 3,0-23-1,-67-22 2,23 23 2,-22-23-3,21 0-1,-43-22-2,-45 22 9,22 0-8,0 0 4,-21-22-5,-1 0 1</inkml:trace>
    </iact:actionData>
  </iact:action>
  <iact:action type="add" startTime="34933">
    <iact:property name="dataType"/>
    <iact:actionData xml:id="d17">
      <inkml:trace xmlns:inkml="http://www.w3.org/2003/InkML" xml:id="stk17" contextRef="#ctx0" brushRef="#br0">20134 11918 0,'0'-23'105,"0"1"-91,0 0-5,-22 22-4,0-22 12,0 22 0,0 0-8,0 0-3,-1-22 2,-43 22 91,-1 0-94,23 0 4,0-22 1,-23 22-3,23 0 4,0 0-5,0-22 4,21 22 1,-21 0 149,22 22-153,-22 22 13,21-22-7,23 0-4,0 0 7,-22 1 0,22-1 58,0 0-69,0 0 6,0 0 2,22 0 22,-22 0-20,23-22-10,-1 0 12,0 23-9,0-23 0,0 22 1,0 0 5,1-22-4,-1 22-2,0-22-2,0 0 4,0 22-2,22-22-1,-44 22 1,23-22 1,-1 0-2,0 0 3,0 0 21,22 0-11,-22 0-17,1 0 5,-1 0 0,0 0 7,0 0-10,0 0 2,0 0 8,1 0 47,-1-22-51,0 22-3,0-44-3,0 22 11,-22 0-9,22-23 123,-22 1-120,22 22 3,-22 0-2,0 0 2,0-1 7,0 1 19,0 0-15,0 0-10,0 0 12</inkml:trace>
    </iact:actionData>
  </iact:action>
  <iact:action type="add" startTime="42893">
    <iact:property name="dataType"/>
    <iact:actionData xml:id="d18">
      <inkml:trace xmlns:inkml="http://www.w3.org/2003/InkML" xml:id="stk18" contextRef="#ctx0" brushRef="#br0">18141 15528 0,'199'0'45,"23"0"-35,21-22-3,23 0 0,-22 22 2,-45-67 0,0 67-2,1-22 0,21-22 2,23 44-1,-89-22 1,22 22-1,-44-22 1,-111 22-3,0 0 3</inkml:trace>
    </iact:actionData>
  </iact:action>
  <iact:action type="add" startTime="43419">
    <iact:property name="dataType"/>
    <iact:actionData xml:id="d19">
      <inkml:trace xmlns:inkml="http://www.w3.org/2003/InkML" xml:id="stk19" contextRef="#ctx0" brushRef="#br0">18695 15772 0,'44'0'136,"288"0"-125,22 0-4,-88-22 1,22-23-2,44 1 5,-110 22-6,-23-44 6,-44 21-6,-44 45 6,-67-22-2</inkml:trace>
    </iact:actionData>
  </iact:action>
  <iact:action type="add" startTime="51419">
    <iact:property name="dataType"/>
    <iact:actionData xml:id="d20">
      <inkml:trace xmlns:inkml="http://www.w3.org/2003/InkML" xml:id="stk20" contextRef="#ctx0" brushRef="#br0">25339 15107 0,'45'22'72,"132"-22"-64,22 0 5,89 0-7,111 0 5,155 0-9,-23 0 9,89 0-4,-265 0 1,21 0-3,-66 0 7,-88-44-7,-67 22 6,-89 22-4,-21-22 2</inkml:trace>
    </iact:actionData>
  </iact:action>
  <iact:action type="add" startTime="52126">
    <iact:property name="dataType"/>
    <iact:actionData xml:id="d21">
      <inkml:trace xmlns:inkml="http://www.w3.org/2003/InkML" xml:id="stk21" contextRef="#ctx0" brushRef="#br0">26048 15639 0,'0'22'45,"133"-22"-37,221 0 3,178 0-6,88 0 6,45 0-6,-1 0 6,-66 0-3,0 0-2,-221 0 1,-89 0 4,-133 0-1,-89 0-4</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6E7D-355A-48A9-8F0F-E0B8A2ADA7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35737FC-C3D2-4DFB-A641-F59089304B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4AC30A-59D9-4D08-88AD-107648554FFF}"/>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5" name="Footer Placeholder 4">
            <a:extLst>
              <a:ext uri="{FF2B5EF4-FFF2-40B4-BE49-F238E27FC236}">
                <a16:creationId xmlns:a16="http://schemas.microsoft.com/office/drawing/2014/main" id="{71D9A6E1-CEDE-45AD-AFB1-8577735781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E471AC-9215-4253-88DC-680AD13F7104}"/>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2286305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E6C6A-B432-4A8B-A7E0-1CF1D3872E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09A035-22BD-47FB-B65D-CDA0F91258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7603BE-B14E-4B92-830A-415E3A1E4EB2}"/>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5" name="Footer Placeholder 4">
            <a:extLst>
              <a:ext uri="{FF2B5EF4-FFF2-40B4-BE49-F238E27FC236}">
                <a16:creationId xmlns:a16="http://schemas.microsoft.com/office/drawing/2014/main" id="{4E9E9D1D-D809-4CE5-AED2-69AA9919A5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B35BC2-0C0A-4E0F-A9F8-FECB0384F070}"/>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2311675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2BE763-20C6-45CD-845B-D786B2AF5A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0A377E-8DEC-4889-B630-765FC4202E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4579BF-D7FA-4370-8EDC-DE5A4F6DB8A5}"/>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5" name="Footer Placeholder 4">
            <a:extLst>
              <a:ext uri="{FF2B5EF4-FFF2-40B4-BE49-F238E27FC236}">
                <a16:creationId xmlns:a16="http://schemas.microsoft.com/office/drawing/2014/main" id="{E615FC99-32F3-470B-861C-04334A6DD9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F4616E-78D1-4169-9E3B-F630223E1916}"/>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1380216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2551C-8904-4E0F-BD57-21E8CBAD26D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16A4C70-1C78-496F-B6E6-BE26A85C7C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338248-994A-4FE6-A9AA-EE937FD52CC2}"/>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5" name="Footer Placeholder 4">
            <a:extLst>
              <a:ext uri="{FF2B5EF4-FFF2-40B4-BE49-F238E27FC236}">
                <a16:creationId xmlns:a16="http://schemas.microsoft.com/office/drawing/2014/main" id="{5354CAF6-55E0-41E0-9988-34816C6847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73D7F4-F4D1-4940-87B5-C4948B3FCBA8}"/>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2054367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3511-3450-463F-942D-8CD27AA753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37B786A-6460-400F-AF91-0E38393E19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25572C-E656-413F-A69A-A2384F7BFDFE}"/>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5" name="Footer Placeholder 4">
            <a:extLst>
              <a:ext uri="{FF2B5EF4-FFF2-40B4-BE49-F238E27FC236}">
                <a16:creationId xmlns:a16="http://schemas.microsoft.com/office/drawing/2014/main" id="{CC15DA7F-5283-41DE-BC64-1429119E6E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C7024E-ABE9-4C8A-9BFD-89C4D4C2D07C}"/>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1588998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9DA9D-4CAC-4734-8276-E77FFB08A9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9B535CC-8320-4E38-B934-C2849E9A5D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17A3C00-6D8A-45A7-ADAE-802F4B2218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061DEE-9FE7-43AC-A4A6-462754A93C5A}"/>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6" name="Footer Placeholder 5">
            <a:extLst>
              <a:ext uri="{FF2B5EF4-FFF2-40B4-BE49-F238E27FC236}">
                <a16:creationId xmlns:a16="http://schemas.microsoft.com/office/drawing/2014/main" id="{3A59F173-50D1-44AB-9525-FA1DD73C52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B080AE-1C64-4D91-8D5B-E11FE071AC96}"/>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270346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F4975-483B-46CF-9C30-D49FCBF5CB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8F418FC-9AEA-4114-B4F2-4DA507CA55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B40784-AE29-4A51-8FD5-2C65AEB52DC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8E4877-2FD1-4FAE-8AB8-ECFF180C27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39C498-219E-4611-A7B2-7D40AB7348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9123731-B5FA-4CCE-83DE-0CACA09EBCED}"/>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8" name="Footer Placeholder 7">
            <a:extLst>
              <a:ext uri="{FF2B5EF4-FFF2-40B4-BE49-F238E27FC236}">
                <a16:creationId xmlns:a16="http://schemas.microsoft.com/office/drawing/2014/main" id="{01DF8188-2ECD-4405-AD32-593BA5F1FBD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3CCDACE-632C-46AC-9DD8-E9DE1C9ADAA2}"/>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413622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FCC8-4CCA-464C-B469-57792806DE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72C427B-B560-4B85-B0FD-FDB69E562978}"/>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4" name="Footer Placeholder 3">
            <a:extLst>
              <a:ext uri="{FF2B5EF4-FFF2-40B4-BE49-F238E27FC236}">
                <a16:creationId xmlns:a16="http://schemas.microsoft.com/office/drawing/2014/main" id="{8C592731-451C-441D-936C-78400D60C6C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AF9C421-F7FB-4AE1-8FEB-2C85291974A5}"/>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603656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F5872D-DA22-4F79-9BCF-DA7745AA54EE}"/>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3" name="Footer Placeholder 2">
            <a:extLst>
              <a:ext uri="{FF2B5EF4-FFF2-40B4-BE49-F238E27FC236}">
                <a16:creationId xmlns:a16="http://schemas.microsoft.com/office/drawing/2014/main" id="{08D620DC-F3D2-4AD8-8485-FF2B0FD0830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816822-B6C8-42ED-8451-C22E3C0EE69F}"/>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899442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9B39-A7D7-40B5-A4A6-CBEA6712D5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6BC4C25-F713-461E-A2B1-97CA582CD4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388D70-4BA7-4034-8978-CB917E65F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790935-CB10-4DE1-A214-B5B18B50A265}"/>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6" name="Footer Placeholder 5">
            <a:extLst>
              <a:ext uri="{FF2B5EF4-FFF2-40B4-BE49-F238E27FC236}">
                <a16:creationId xmlns:a16="http://schemas.microsoft.com/office/drawing/2014/main" id="{DF53EB60-2BE4-4586-B65F-95D8EFD90C9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54ADFF-BC1A-49E4-AFFC-D4D6E6A4FBE7}"/>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943132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7361-E1F4-4BAD-B1BD-471BCB6138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571976-20E3-4ABE-B840-557A7040F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DEA3A39-1F49-406C-9B5D-9CADC4541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F1AAA-3C06-42A2-A998-19A1D4D58E8C}"/>
              </a:ext>
            </a:extLst>
          </p:cNvPr>
          <p:cNvSpPr>
            <a:spLocks noGrp="1"/>
          </p:cNvSpPr>
          <p:nvPr>
            <p:ph type="dt" sz="half" idx="10"/>
          </p:nvPr>
        </p:nvSpPr>
        <p:spPr/>
        <p:txBody>
          <a:bodyPr/>
          <a:lstStyle/>
          <a:p>
            <a:fld id="{3EF012BF-BD4C-4EC4-B539-834441530678}" type="datetimeFigureOut">
              <a:rPr lang="en-IN" smtClean="0"/>
              <a:t>12-12-2020</a:t>
            </a:fld>
            <a:endParaRPr lang="en-IN"/>
          </a:p>
        </p:txBody>
      </p:sp>
      <p:sp>
        <p:nvSpPr>
          <p:cNvPr id="6" name="Footer Placeholder 5">
            <a:extLst>
              <a:ext uri="{FF2B5EF4-FFF2-40B4-BE49-F238E27FC236}">
                <a16:creationId xmlns:a16="http://schemas.microsoft.com/office/drawing/2014/main" id="{4AEC55A1-AE18-492B-B830-CD21ADD1F1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BBF6BA-3587-4FCC-A270-3D7A9E73E524}"/>
              </a:ext>
            </a:extLst>
          </p:cNvPr>
          <p:cNvSpPr>
            <a:spLocks noGrp="1"/>
          </p:cNvSpPr>
          <p:nvPr>
            <p:ph type="sldNum" sz="quarter" idx="12"/>
          </p:nvPr>
        </p:nvSpPr>
        <p:spPr/>
        <p:txBody>
          <a:bodyPr/>
          <a:lstStyle/>
          <a:p>
            <a:fld id="{66409498-74FF-4550-830B-586F932224AD}" type="slidenum">
              <a:rPr lang="en-IN" smtClean="0"/>
              <a:t>‹#›</a:t>
            </a:fld>
            <a:endParaRPr lang="en-IN"/>
          </a:p>
        </p:txBody>
      </p:sp>
    </p:spTree>
    <p:extLst>
      <p:ext uri="{BB962C8B-B14F-4D97-AF65-F5344CB8AC3E}">
        <p14:creationId xmlns:p14="http://schemas.microsoft.com/office/powerpoint/2010/main" val="1701665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2C4AFC-8588-4248-91DF-50F508C605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CBA4D0A-8C63-460F-B388-FB7AB84AA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985110-2F2F-4ADE-BA50-FF55C6A36B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F012BF-BD4C-4EC4-B539-834441530678}" type="datetimeFigureOut">
              <a:rPr lang="en-IN" smtClean="0"/>
              <a:t>12-12-2020</a:t>
            </a:fld>
            <a:endParaRPr lang="en-IN"/>
          </a:p>
        </p:txBody>
      </p:sp>
      <p:sp>
        <p:nvSpPr>
          <p:cNvPr id="5" name="Footer Placeholder 4">
            <a:extLst>
              <a:ext uri="{FF2B5EF4-FFF2-40B4-BE49-F238E27FC236}">
                <a16:creationId xmlns:a16="http://schemas.microsoft.com/office/drawing/2014/main" id="{3C47E4D8-D83D-456A-B285-EBAB790CDC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DA91E51-E0BB-450D-AC72-B902188445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09498-74FF-4550-830B-586F932224AD}" type="slidenum">
              <a:rPr lang="en-IN" smtClean="0"/>
              <a:t>‹#›</a:t>
            </a:fld>
            <a:endParaRPr lang="en-IN"/>
          </a:p>
        </p:txBody>
      </p:sp>
    </p:spTree>
    <p:extLst>
      <p:ext uri="{BB962C8B-B14F-4D97-AF65-F5344CB8AC3E}">
        <p14:creationId xmlns:p14="http://schemas.microsoft.com/office/powerpoint/2010/main" val="31019698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9.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audio" Target="../media/media10.m4a"/><Relationship Id="rId1" Type="http://schemas.microsoft.com/office/2007/relationships/media" Target="../media/media10.m4a"/><Relationship Id="rId6" Type="http://schemas.microsoft.com/office/2011/relationships/inkAction" Target="../ink/inkAction10.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audio" Target="../media/media11.m4a"/><Relationship Id="rId1" Type="http://schemas.microsoft.com/office/2007/relationships/media" Target="../media/media11.m4a"/><Relationship Id="rId6" Type="http://schemas.microsoft.com/office/2011/relationships/inkAction" Target="../ink/inkAction11.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microsoft.com/office/2011/relationships/inkAction" Target="../ink/inkAction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audio" Target="../media/media13.m4a"/><Relationship Id="rId1" Type="http://schemas.microsoft.com/office/2007/relationships/media" Target="../media/media13.m4a"/><Relationship Id="rId6" Type="http://schemas.microsoft.com/office/2011/relationships/inkAction" Target="../ink/inkAction13.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microsoft.com/office/2011/relationships/inkAction" Target="../ink/inkAction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11" Type="http://schemas.openxmlformats.org/officeDocument/2006/relationships/image" Target="../media/image3.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microsoft.com/office/2011/relationships/inkAction" Target="../ink/inkAction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5.m4a"/><Relationship Id="rId1" Type="http://schemas.microsoft.com/office/2007/relationships/media" Target="../media/media5.m4a"/><Relationship Id="rId6" Type="http://schemas.microsoft.com/office/2011/relationships/inkAction" Target="../ink/inkAction5.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microsoft.com/office/2011/relationships/inkAction" Target="../ink/inkAction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microsoft.com/office/2011/relationships/inkAction" Target="../ink/inkAction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microsoft.com/office/2011/relationships/inkAction" Target="../ink/inkAction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973123" y="87243"/>
            <a:ext cx="9907398" cy="1354217"/>
          </a:xfrm>
          <a:prstGeom prst="rect">
            <a:avLst/>
          </a:prstGeom>
          <a:noFill/>
          <a:ln w="9525">
            <a:noFill/>
            <a:miter lim="800000"/>
            <a:headEnd/>
            <a:tailEnd/>
          </a:ln>
        </p:spPr>
        <p:txBody>
          <a:bodyPr wrap="square">
            <a:spAutoFit/>
          </a:bodyPr>
          <a:lstStyle/>
          <a:p>
            <a:pPr algn="ctr"/>
            <a:r>
              <a:rPr lang="en-US" sz="4600" b="1" dirty="0">
                <a:solidFill>
                  <a:srgbClr val="FF0000"/>
                </a:solidFill>
                <a:latin typeface="Times" panose="02020603050405020304" pitchFamily="18" charset="0"/>
                <a:cs typeface="Times" panose="02020603050405020304" pitchFamily="18" charset="0"/>
              </a:rPr>
              <a:t>Lecture 19</a:t>
            </a:r>
          </a:p>
          <a:p>
            <a:pPr algn="ctr"/>
            <a:r>
              <a:rPr lang="en-US" sz="3600" b="1" dirty="0">
                <a:solidFill>
                  <a:srgbClr val="0000FF"/>
                </a:solidFill>
                <a:latin typeface="Times" panose="02020603050405020304" pitchFamily="18" charset="0"/>
                <a:cs typeface="Times" panose="02020603050405020304" pitchFamily="18" charset="0"/>
              </a:rPr>
              <a:t>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427" y="1564779"/>
            <a:ext cx="2521946" cy="24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62422"/>
    </mc:Choice>
    <mc:Fallback xmlns="">
      <p:transition spd="slow" advTm="62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997C74-753A-4DFC-BB67-2141C18C9BDB}"/>
              </a:ext>
            </a:extLst>
          </p:cNvPr>
          <p:cNvPicPr>
            <a:picLocks noChangeAspect="1"/>
          </p:cNvPicPr>
          <p:nvPr/>
        </p:nvPicPr>
        <p:blipFill>
          <a:blip r:embed="rId4"/>
          <a:stretch>
            <a:fillRect/>
          </a:stretch>
        </p:blipFill>
        <p:spPr>
          <a:xfrm>
            <a:off x="2105650" y="717617"/>
            <a:ext cx="8182033" cy="2304007"/>
          </a:xfrm>
          <a:prstGeom prst="rect">
            <a:avLst/>
          </a:prstGeom>
        </p:spPr>
      </p:pic>
      <p:pic>
        <p:nvPicPr>
          <p:cNvPr id="4" name="Picture 3">
            <a:extLst>
              <a:ext uri="{FF2B5EF4-FFF2-40B4-BE49-F238E27FC236}">
                <a16:creationId xmlns:a16="http://schemas.microsoft.com/office/drawing/2014/main" id="{C647E10E-1D7D-4804-884E-FE74FC76CEAF}"/>
              </a:ext>
            </a:extLst>
          </p:cNvPr>
          <p:cNvPicPr>
            <a:picLocks noChangeAspect="1"/>
          </p:cNvPicPr>
          <p:nvPr/>
        </p:nvPicPr>
        <p:blipFill>
          <a:blip r:embed="rId5"/>
          <a:stretch>
            <a:fillRect/>
          </a:stretch>
        </p:blipFill>
        <p:spPr>
          <a:xfrm>
            <a:off x="2105650" y="3836376"/>
            <a:ext cx="8298737" cy="1750693"/>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C593B2A8-2D35-484C-BFF9-09636F5023E1}"/>
                  </a:ext>
                </a:extLst>
              </p14:cNvPr>
              <p14:cNvContentPartPr/>
              <p14:nvPr>
                <p:extLst>
                  <p:ext uri="{42D2F446-02D8-4167-A562-619A0277C38B}">
                    <p15:isNarration xmlns:p15="http://schemas.microsoft.com/office/powerpoint/2012/main" val="1"/>
                  </p:ext>
                </p:extLst>
              </p14:nvPr>
            </p14:nvContentPartPr>
            <p14:xfrm>
              <a:off x="3540600" y="1387800"/>
              <a:ext cx="7655040" cy="4290480"/>
            </p14:xfrm>
          </p:contentPart>
        </mc:Choice>
        <mc:Fallback xmlns="">
          <p:pic>
            <p:nvPicPr>
              <p:cNvPr id="2" name="Ink 1">
                <a:extLst>
                  <a:ext uri="{FF2B5EF4-FFF2-40B4-BE49-F238E27FC236}">
                    <a16:creationId xmlns:a16="http://schemas.microsoft.com/office/drawing/2014/main" id="{C593B2A8-2D35-484C-BFF9-09636F5023E1}"/>
                  </a:ext>
                </a:extLst>
              </p:cNvPr>
              <p:cNvPicPr>
                <a:picLocks noGrp="1" noRot="1" noChangeAspect="1" noMove="1" noResize="1" noEditPoints="1" noAdjustHandles="1" noChangeArrowheads="1" noChangeShapeType="1"/>
              </p:cNvPicPr>
              <p:nvPr/>
            </p:nvPicPr>
            <p:blipFill>
              <a:blip r:embed="rId7"/>
              <a:stretch>
                <a:fillRect/>
              </a:stretch>
            </p:blipFill>
            <p:spPr>
              <a:xfrm>
                <a:off x="3531240" y="1378440"/>
                <a:ext cx="7673760" cy="4309200"/>
              </a:xfrm>
              <a:prstGeom prst="rect">
                <a:avLst/>
              </a:prstGeom>
            </p:spPr>
          </p:pic>
        </mc:Fallback>
      </mc:AlternateContent>
      <p:pic>
        <p:nvPicPr>
          <p:cNvPr id="5" name="Audio 4">
            <a:hlinkClick r:id="" action="ppaction://media"/>
            <a:extLst>
              <a:ext uri="{FF2B5EF4-FFF2-40B4-BE49-F238E27FC236}">
                <a16:creationId xmlns:a16="http://schemas.microsoft.com/office/drawing/2014/main" id="{7487BB0E-2EC5-4927-9CA4-C257AAD5877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3673391"/>
      </p:ext>
    </p:extLst>
  </p:cSld>
  <p:clrMapOvr>
    <a:masterClrMapping/>
  </p:clrMapOvr>
  <mc:AlternateContent xmlns:mc="http://schemas.openxmlformats.org/markup-compatibility/2006" xmlns:p14="http://schemas.microsoft.com/office/powerpoint/2010/main">
    <mc:Choice Requires="p14">
      <p:transition spd="slow" p14:dur="2000" advTm="67452"/>
    </mc:Choice>
    <mc:Fallback xmlns="">
      <p:transition spd="slow" advTm="67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79162F-2EEF-4F10-83A7-E84405A8B397}"/>
              </a:ext>
            </a:extLst>
          </p:cNvPr>
          <p:cNvPicPr>
            <a:picLocks noChangeAspect="1"/>
          </p:cNvPicPr>
          <p:nvPr/>
        </p:nvPicPr>
        <p:blipFill>
          <a:blip r:embed="rId4"/>
          <a:stretch>
            <a:fillRect/>
          </a:stretch>
        </p:blipFill>
        <p:spPr>
          <a:xfrm>
            <a:off x="2066568" y="293955"/>
            <a:ext cx="8594504" cy="3227324"/>
          </a:xfrm>
          <a:prstGeom prst="rect">
            <a:avLst/>
          </a:prstGeom>
        </p:spPr>
      </p:pic>
      <p:pic>
        <p:nvPicPr>
          <p:cNvPr id="5" name="Picture 4">
            <a:extLst>
              <a:ext uri="{FF2B5EF4-FFF2-40B4-BE49-F238E27FC236}">
                <a16:creationId xmlns:a16="http://schemas.microsoft.com/office/drawing/2014/main" id="{4481677A-E19E-46E2-A7AE-2710C120512E}"/>
              </a:ext>
            </a:extLst>
          </p:cNvPr>
          <p:cNvPicPr>
            <a:picLocks noChangeAspect="1"/>
          </p:cNvPicPr>
          <p:nvPr/>
        </p:nvPicPr>
        <p:blipFill>
          <a:blip r:embed="rId5"/>
          <a:stretch>
            <a:fillRect/>
          </a:stretch>
        </p:blipFill>
        <p:spPr>
          <a:xfrm>
            <a:off x="1762289" y="4425025"/>
            <a:ext cx="9071541" cy="1497602"/>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DA2DDE60-8ABC-4BE5-9CDB-B2FD3B183CB7}"/>
                  </a:ext>
                </a:extLst>
              </p14:cNvPr>
              <p14:cNvContentPartPr/>
              <p14:nvPr>
                <p:extLst>
                  <p:ext uri="{42D2F446-02D8-4167-A562-619A0277C38B}">
                    <p15:isNarration xmlns:p15="http://schemas.microsoft.com/office/powerpoint/2012/main" val="1"/>
                  </p:ext>
                </p:extLst>
              </p14:nvPr>
            </p14:nvContentPartPr>
            <p14:xfrm>
              <a:off x="1905840" y="1355760"/>
              <a:ext cx="8922960" cy="4768920"/>
            </p14:xfrm>
          </p:contentPart>
        </mc:Choice>
        <mc:Fallback xmlns="">
          <p:pic>
            <p:nvPicPr>
              <p:cNvPr id="3" name="Ink 2">
                <a:extLst>
                  <a:ext uri="{FF2B5EF4-FFF2-40B4-BE49-F238E27FC236}">
                    <a16:creationId xmlns:a16="http://schemas.microsoft.com/office/drawing/2014/main" id="{DA2DDE60-8ABC-4BE5-9CDB-B2FD3B183CB7}"/>
                  </a:ext>
                </a:extLst>
              </p:cNvPr>
              <p:cNvPicPr>
                <a:picLocks noGrp="1" noRot="1" noChangeAspect="1" noMove="1" noResize="1" noEditPoints="1" noAdjustHandles="1" noChangeArrowheads="1" noChangeShapeType="1"/>
              </p:cNvPicPr>
              <p:nvPr/>
            </p:nvPicPr>
            <p:blipFill>
              <a:blip r:embed="rId7"/>
              <a:stretch>
                <a:fillRect/>
              </a:stretch>
            </p:blipFill>
            <p:spPr>
              <a:xfrm>
                <a:off x="1896480" y="1346400"/>
                <a:ext cx="8941680" cy="4787640"/>
              </a:xfrm>
              <a:prstGeom prst="rect">
                <a:avLst/>
              </a:prstGeom>
            </p:spPr>
          </p:pic>
        </mc:Fallback>
      </mc:AlternateContent>
      <p:pic>
        <p:nvPicPr>
          <p:cNvPr id="4" name="Audio 3">
            <a:hlinkClick r:id="" action="ppaction://media"/>
            <a:extLst>
              <a:ext uri="{FF2B5EF4-FFF2-40B4-BE49-F238E27FC236}">
                <a16:creationId xmlns:a16="http://schemas.microsoft.com/office/drawing/2014/main" id="{811CEDB7-D3F7-455B-9276-BF90CE7C0DA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80835174"/>
      </p:ext>
    </p:extLst>
  </p:cSld>
  <p:clrMapOvr>
    <a:masterClrMapping/>
  </p:clrMapOvr>
  <mc:AlternateContent xmlns:mc="http://schemas.openxmlformats.org/markup-compatibility/2006" xmlns:p14="http://schemas.microsoft.com/office/powerpoint/2010/main">
    <mc:Choice Requires="p14">
      <p:transition spd="slow" p14:dur="2000" advTm="49394"/>
    </mc:Choice>
    <mc:Fallback xmlns="">
      <p:transition spd="slow" advTm="49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EDA140-182D-4820-8C62-9399A3A1FCC4}"/>
              </a:ext>
            </a:extLst>
          </p:cNvPr>
          <p:cNvSpPr/>
          <p:nvPr/>
        </p:nvSpPr>
        <p:spPr>
          <a:xfrm>
            <a:off x="2190089" y="112573"/>
            <a:ext cx="7212232" cy="1200329"/>
          </a:xfrm>
          <a:prstGeom prst="rect">
            <a:avLst/>
          </a:prstGeom>
        </p:spPr>
        <p:txBody>
          <a:bodyPr wrap="none">
            <a:spAutoFit/>
          </a:bodyPr>
          <a:lstStyle/>
          <a:p>
            <a:pPr algn="ctr"/>
            <a:r>
              <a:rPr lang="en-IN" sz="3600" b="1" dirty="0">
                <a:solidFill>
                  <a:srgbClr val="FF0000"/>
                </a:solidFill>
                <a:latin typeface="Arial,Bold"/>
              </a:rPr>
              <a:t>D) Ullmann Reaction/Coupling / </a:t>
            </a:r>
          </a:p>
          <a:p>
            <a:pPr algn="ctr"/>
            <a:r>
              <a:rPr lang="en-IN" sz="3600" b="1" dirty="0" err="1">
                <a:solidFill>
                  <a:srgbClr val="FF0000"/>
                </a:solidFill>
                <a:latin typeface="Arial,Bold"/>
              </a:rPr>
              <a:t>Biaryl</a:t>
            </a:r>
            <a:r>
              <a:rPr lang="en-IN" sz="3600" b="1" dirty="0">
                <a:solidFill>
                  <a:srgbClr val="FF0000"/>
                </a:solidFill>
                <a:latin typeface="Arial,Bold"/>
              </a:rPr>
              <a:t> Synthesis</a:t>
            </a:r>
          </a:p>
        </p:txBody>
      </p:sp>
      <p:sp>
        <p:nvSpPr>
          <p:cNvPr id="9" name="Rectangle 8">
            <a:extLst>
              <a:ext uri="{FF2B5EF4-FFF2-40B4-BE49-F238E27FC236}">
                <a16:creationId xmlns:a16="http://schemas.microsoft.com/office/drawing/2014/main" id="{775723C9-156B-424A-97A2-452EEC3337F8}"/>
              </a:ext>
            </a:extLst>
          </p:cNvPr>
          <p:cNvSpPr/>
          <p:nvPr/>
        </p:nvSpPr>
        <p:spPr>
          <a:xfrm>
            <a:off x="87091" y="1402707"/>
            <a:ext cx="12017817"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This condensation of two aryl halides in the presence of copper to give symmetrical or unsymmetrical </a:t>
            </a:r>
            <a:r>
              <a:rPr lang="en-US" dirty="0" err="1">
                <a:latin typeface="Times New Roman" panose="02020603050405020304" pitchFamily="18" charset="0"/>
                <a:cs typeface="Times New Roman" panose="02020603050405020304" pitchFamily="18" charset="0"/>
              </a:rPr>
              <a:t>biaryls</a:t>
            </a:r>
            <a:r>
              <a:rPr lang="en-US" dirty="0">
                <a:latin typeface="Times New Roman" panose="02020603050405020304" pitchFamily="18" charset="0"/>
                <a:cs typeface="Times New Roman" panose="02020603050405020304" pitchFamily="18" charset="0"/>
              </a:rPr>
              <a:t> is now referred to as the Ullmann reaction (Ullmann </a:t>
            </a:r>
            <a:r>
              <a:rPr lang="en-US" dirty="0" err="1">
                <a:latin typeface="Times New Roman" panose="02020603050405020304" pitchFamily="18" charset="0"/>
                <a:cs typeface="Times New Roman" panose="02020603050405020304" pitchFamily="18" charset="0"/>
              </a:rPr>
              <a:t>biaryl</a:t>
            </a:r>
            <a:r>
              <a:rPr lang="en-US" dirty="0">
                <a:latin typeface="Times New Roman" panose="02020603050405020304" pitchFamily="18" charset="0"/>
                <a:cs typeface="Times New Roman" panose="02020603050405020304" pitchFamily="18" charset="0"/>
              </a:rPr>
              <a:t> synthesis or Ullmann coupling).</a:t>
            </a:r>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70D6AB6-5570-42EE-B943-E17C107892B0}"/>
              </a:ext>
            </a:extLst>
          </p:cNvPr>
          <p:cNvPicPr>
            <a:picLocks noChangeAspect="1"/>
          </p:cNvPicPr>
          <p:nvPr/>
        </p:nvPicPr>
        <p:blipFill>
          <a:blip r:embed="rId4"/>
          <a:stretch>
            <a:fillRect/>
          </a:stretch>
        </p:blipFill>
        <p:spPr>
          <a:xfrm>
            <a:off x="1228592" y="2493778"/>
            <a:ext cx="9267594" cy="1314824"/>
          </a:xfrm>
          <a:prstGeom prst="rect">
            <a:avLst/>
          </a:prstGeom>
        </p:spPr>
      </p:pic>
      <p:pic>
        <p:nvPicPr>
          <p:cNvPr id="11" name="Picture 10">
            <a:extLst>
              <a:ext uri="{FF2B5EF4-FFF2-40B4-BE49-F238E27FC236}">
                <a16:creationId xmlns:a16="http://schemas.microsoft.com/office/drawing/2014/main" id="{82B4EB91-13B6-4A23-A09A-05930FB1F669}"/>
              </a:ext>
            </a:extLst>
          </p:cNvPr>
          <p:cNvPicPr>
            <a:picLocks noChangeAspect="1"/>
          </p:cNvPicPr>
          <p:nvPr/>
        </p:nvPicPr>
        <p:blipFill>
          <a:blip r:embed="rId5"/>
          <a:stretch>
            <a:fillRect/>
          </a:stretch>
        </p:blipFill>
        <p:spPr>
          <a:xfrm>
            <a:off x="1111146" y="4455381"/>
            <a:ext cx="9267594" cy="172568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2CA0712D-C596-4CCA-B9B2-65163806C9DC}"/>
                  </a:ext>
                </a:extLst>
              </p14:cNvPr>
              <p14:cNvContentPartPr/>
              <p14:nvPr>
                <p:extLst>
                  <p:ext uri="{42D2F446-02D8-4167-A562-619A0277C38B}">
                    <p15:isNarration xmlns:p15="http://schemas.microsoft.com/office/powerpoint/2012/main" val="1"/>
                  </p:ext>
                </p:extLst>
              </p14:nvPr>
            </p14:nvContentPartPr>
            <p14:xfrm>
              <a:off x="4505400" y="2806920"/>
              <a:ext cx="6387480" cy="3102480"/>
            </p14:xfrm>
          </p:contentPart>
        </mc:Choice>
        <mc:Fallback xmlns="">
          <p:pic>
            <p:nvPicPr>
              <p:cNvPr id="2" name="Ink 1">
                <a:extLst>
                  <a:ext uri="{FF2B5EF4-FFF2-40B4-BE49-F238E27FC236}">
                    <a16:creationId xmlns:a16="http://schemas.microsoft.com/office/drawing/2014/main" id="{2CA0712D-C596-4CCA-B9B2-65163806C9DC}"/>
                  </a:ext>
                </a:extLst>
              </p:cNvPr>
              <p:cNvPicPr>
                <a:picLocks noGrp="1" noRot="1" noChangeAspect="1" noMove="1" noResize="1" noEditPoints="1" noAdjustHandles="1" noChangeArrowheads="1" noChangeShapeType="1"/>
              </p:cNvPicPr>
              <p:nvPr/>
            </p:nvPicPr>
            <p:blipFill>
              <a:blip r:embed="rId7"/>
              <a:stretch>
                <a:fillRect/>
              </a:stretch>
            </p:blipFill>
            <p:spPr>
              <a:xfrm>
                <a:off x="4496040" y="2797560"/>
                <a:ext cx="6406200" cy="3121200"/>
              </a:xfrm>
              <a:prstGeom prst="rect">
                <a:avLst/>
              </a:prstGeom>
            </p:spPr>
          </p:pic>
        </mc:Fallback>
      </mc:AlternateContent>
      <p:pic>
        <p:nvPicPr>
          <p:cNvPr id="3" name="Audio 2">
            <a:hlinkClick r:id="" action="ppaction://media"/>
            <a:extLst>
              <a:ext uri="{FF2B5EF4-FFF2-40B4-BE49-F238E27FC236}">
                <a16:creationId xmlns:a16="http://schemas.microsoft.com/office/drawing/2014/main" id="{85B71C4E-3D91-48E3-9924-B5D97A6A717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86705056"/>
      </p:ext>
    </p:extLst>
  </p:cSld>
  <p:clrMapOvr>
    <a:masterClrMapping/>
  </p:clrMapOvr>
  <mc:AlternateContent xmlns:mc="http://schemas.openxmlformats.org/markup-compatibility/2006" xmlns:p14="http://schemas.microsoft.com/office/powerpoint/2010/main">
    <mc:Choice Requires="p14">
      <p:transition spd="slow" p14:dur="2000" advTm="146021"/>
    </mc:Choice>
    <mc:Fallback xmlns="">
      <p:transition spd="slow" advTm="146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75723C9-156B-424A-97A2-452EEC3337F8}"/>
              </a:ext>
            </a:extLst>
          </p:cNvPr>
          <p:cNvSpPr/>
          <p:nvPr/>
        </p:nvSpPr>
        <p:spPr>
          <a:xfrm>
            <a:off x="174183" y="203082"/>
            <a:ext cx="12017817"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exact mechanistic pathway of the Ullmann coupling is not known. There are two main pathways possible: 1) formation of aryl radicals or 2) the formation of aryl copper [</a:t>
            </a:r>
            <a:r>
              <a:rPr lang="en-US" dirty="0" err="1">
                <a:latin typeface="Times New Roman" panose="02020603050405020304" pitchFamily="18" charset="0"/>
                <a:cs typeface="Times New Roman" panose="02020603050405020304" pitchFamily="18" charset="0"/>
              </a:rPr>
              <a:t>ArCu</a:t>
            </a:r>
            <a:r>
              <a:rPr lang="en-US" dirty="0">
                <a:latin typeface="Times New Roman" panose="02020603050405020304" pitchFamily="18" charset="0"/>
                <a:cs typeface="Times New Roman" panose="02020603050405020304" pitchFamily="18" charset="0"/>
              </a:rPr>
              <a:t>(I), </a:t>
            </a:r>
            <a:r>
              <a:rPr lang="en-US" dirty="0" err="1">
                <a:latin typeface="Times New Roman" panose="02020603050405020304" pitchFamily="18" charset="0"/>
                <a:cs typeface="Times New Roman" panose="02020603050405020304" pitchFamily="18" charset="0"/>
              </a:rPr>
              <a:t>ArCu</a:t>
            </a:r>
            <a:r>
              <a:rPr lang="en-US" dirty="0">
                <a:latin typeface="Times New Roman" panose="02020603050405020304" pitchFamily="18" charset="0"/>
                <a:cs typeface="Times New Roman" panose="02020603050405020304" pitchFamily="18" charset="0"/>
              </a:rPr>
              <a:t>(II) and </a:t>
            </a:r>
            <a:r>
              <a:rPr lang="en-US" dirty="0" err="1">
                <a:latin typeface="Times New Roman" panose="02020603050405020304" pitchFamily="18" charset="0"/>
                <a:cs typeface="Times New Roman" panose="02020603050405020304" pitchFamily="18" charset="0"/>
              </a:rPr>
              <a:t>ArCu</a:t>
            </a:r>
            <a:r>
              <a:rPr lang="en-US" dirty="0">
                <a:latin typeface="Times New Roman" panose="02020603050405020304" pitchFamily="18" charset="0"/>
                <a:cs typeface="Times New Roman" panose="02020603050405020304" pitchFamily="18" charset="0"/>
              </a:rPr>
              <a:t>(III)] intermediates. Currently the most widely accepted mechanism assumes the formation of aryl copper intermediates, since many of these species can be isolated and they can react with aryl halides to give </a:t>
            </a:r>
            <a:r>
              <a:rPr lang="en-US" dirty="0" err="1">
                <a:latin typeface="Times New Roman" panose="02020603050405020304" pitchFamily="18" charset="0"/>
                <a:cs typeface="Times New Roman" panose="02020603050405020304" pitchFamily="18" charset="0"/>
              </a:rPr>
              <a:t>biaryls</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95F2C79-D478-4AED-951E-9E8F5E262616}"/>
              </a:ext>
            </a:extLst>
          </p:cNvPr>
          <p:cNvPicPr>
            <a:picLocks noChangeAspect="1"/>
          </p:cNvPicPr>
          <p:nvPr/>
        </p:nvPicPr>
        <p:blipFill>
          <a:blip r:embed="rId4"/>
          <a:stretch>
            <a:fillRect/>
          </a:stretch>
        </p:blipFill>
        <p:spPr>
          <a:xfrm>
            <a:off x="958407" y="1705066"/>
            <a:ext cx="3705872" cy="1723934"/>
          </a:xfrm>
          <a:prstGeom prst="rect">
            <a:avLst/>
          </a:prstGeom>
        </p:spPr>
      </p:pic>
      <p:pic>
        <p:nvPicPr>
          <p:cNvPr id="3" name="Picture 2">
            <a:extLst>
              <a:ext uri="{FF2B5EF4-FFF2-40B4-BE49-F238E27FC236}">
                <a16:creationId xmlns:a16="http://schemas.microsoft.com/office/drawing/2014/main" id="{0AC84348-7C1F-49B8-A1D1-660D1D9F5DFC}"/>
              </a:ext>
            </a:extLst>
          </p:cNvPr>
          <p:cNvPicPr>
            <a:picLocks noChangeAspect="1"/>
          </p:cNvPicPr>
          <p:nvPr/>
        </p:nvPicPr>
        <p:blipFill>
          <a:blip r:embed="rId5"/>
          <a:stretch>
            <a:fillRect/>
          </a:stretch>
        </p:blipFill>
        <p:spPr>
          <a:xfrm>
            <a:off x="6617496" y="1705066"/>
            <a:ext cx="4321748" cy="1829821"/>
          </a:xfrm>
          <a:prstGeom prst="rect">
            <a:avLst/>
          </a:prstGeom>
        </p:spPr>
      </p:pic>
      <p:pic>
        <p:nvPicPr>
          <p:cNvPr id="4" name="Picture 3">
            <a:extLst>
              <a:ext uri="{FF2B5EF4-FFF2-40B4-BE49-F238E27FC236}">
                <a16:creationId xmlns:a16="http://schemas.microsoft.com/office/drawing/2014/main" id="{E124E13E-73E6-40B3-89E4-D40D16A58A0B}"/>
              </a:ext>
            </a:extLst>
          </p:cNvPr>
          <p:cNvPicPr>
            <a:picLocks noChangeAspect="1"/>
          </p:cNvPicPr>
          <p:nvPr/>
        </p:nvPicPr>
        <p:blipFill>
          <a:blip r:embed="rId6"/>
          <a:stretch>
            <a:fillRect/>
          </a:stretch>
        </p:blipFill>
        <p:spPr>
          <a:xfrm>
            <a:off x="1341702" y="4135295"/>
            <a:ext cx="8617942" cy="203527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5" name="Ink 4">
                <a:extLst>
                  <a:ext uri="{FF2B5EF4-FFF2-40B4-BE49-F238E27FC236}">
                    <a16:creationId xmlns:a16="http://schemas.microsoft.com/office/drawing/2014/main" id="{81509EFE-873B-4106-AAD6-E78C1E79A3BA}"/>
                  </a:ext>
                </a:extLst>
              </p14:cNvPr>
              <p14:cNvContentPartPr/>
              <p14:nvPr>
                <p:extLst>
                  <p:ext uri="{42D2F446-02D8-4167-A562-619A0277C38B}">
                    <p15:isNarration xmlns:p15="http://schemas.microsoft.com/office/powerpoint/2012/main" val="1"/>
                  </p:ext>
                </p:extLst>
              </p14:nvPr>
            </p14:nvContentPartPr>
            <p14:xfrm>
              <a:off x="3700080" y="3349440"/>
              <a:ext cx="6953400" cy="2926800"/>
            </p14:xfrm>
          </p:contentPart>
        </mc:Choice>
        <mc:Fallback xmlns="">
          <p:pic>
            <p:nvPicPr>
              <p:cNvPr id="5" name="Ink 4">
                <a:extLst>
                  <a:ext uri="{FF2B5EF4-FFF2-40B4-BE49-F238E27FC236}">
                    <a16:creationId xmlns:a16="http://schemas.microsoft.com/office/drawing/2014/main" id="{81509EFE-873B-4106-AAD6-E78C1E79A3BA}"/>
                  </a:ext>
                </a:extLst>
              </p:cNvPr>
              <p:cNvPicPr>
                <a:picLocks noGrp="1" noRot="1" noChangeAspect="1" noMove="1" noResize="1" noEditPoints="1" noAdjustHandles="1" noChangeArrowheads="1" noChangeShapeType="1"/>
              </p:cNvPicPr>
              <p:nvPr/>
            </p:nvPicPr>
            <p:blipFill>
              <a:blip r:embed="rId8"/>
              <a:stretch>
                <a:fillRect/>
              </a:stretch>
            </p:blipFill>
            <p:spPr>
              <a:xfrm>
                <a:off x="3690720" y="3340080"/>
                <a:ext cx="6972120" cy="2945520"/>
              </a:xfrm>
              <a:prstGeom prst="rect">
                <a:avLst/>
              </a:prstGeom>
            </p:spPr>
          </p:pic>
        </mc:Fallback>
      </mc:AlternateContent>
      <p:pic>
        <p:nvPicPr>
          <p:cNvPr id="6" name="Audio 5">
            <a:hlinkClick r:id="" action="ppaction://media"/>
            <a:extLst>
              <a:ext uri="{FF2B5EF4-FFF2-40B4-BE49-F238E27FC236}">
                <a16:creationId xmlns:a16="http://schemas.microsoft.com/office/drawing/2014/main" id="{CCABE80D-D8C3-43E7-9AF1-037A81D6A28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62728656"/>
      </p:ext>
    </p:extLst>
  </p:cSld>
  <p:clrMapOvr>
    <a:masterClrMapping/>
  </p:clrMapOvr>
  <mc:AlternateContent xmlns:mc="http://schemas.openxmlformats.org/markup-compatibility/2006" xmlns:p14="http://schemas.microsoft.com/office/powerpoint/2010/main">
    <mc:Choice Requires="p14">
      <p:transition spd="slow" p14:dur="2000" advTm="135804"/>
    </mc:Choice>
    <mc:Fallback xmlns="">
      <p:transition spd="slow" advTm="135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FD3F7C-3D33-4844-B997-5EFB7D427F4E}"/>
              </a:ext>
            </a:extLst>
          </p:cNvPr>
          <p:cNvPicPr>
            <a:picLocks noChangeAspect="1"/>
          </p:cNvPicPr>
          <p:nvPr/>
        </p:nvPicPr>
        <p:blipFill>
          <a:blip r:embed="rId4"/>
          <a:stretch>
            <a:fillRect/>
          </a:stretch>
        </p:blipFill>
        <p:spPr>
          <a:xfrm>
            <a:off x="1722933" y="3931357"/>
            <a:ext cx="8863579" cy="1991270"/>
          </a:xfrm>
          <a:prstGeom prst="rect">
            <a:avLst/>
          </a:prstGeom>
        </p:spPr>
      </p:pic>
      <p:pic>
        <p:nvPicPr>
          <p:cNvPr id="7" name="Picture 6">
            <a:extLst>
              <a:ext uri="{FF2B5EF4-FFF2-40B4-BE49-F238E27FC236}">
                <a16:creationId xmlns:a16="http://schemas.microsoft.com/office/drawing/2014/main" id="{A59AD044-7780-49EF-8AA0-B75BCF2CADDA}"/>
              </a:ext>
            </a:extLst>
          </p:cNvPr>
          <p:cNvPicPr>
            <a:picLocks noChangeAspect="1"/>
          </p:cNvPicPr>
          <p:nvPr/>
        </p:nvPicPr>
        <p:blipFill>
          <a:blip r:embed="rId5"/>
          <a:stretch>
            <a:fillRect/>
          </a:stretch>
        </p:blipFill>
        <p:spPr>
          <a:xfrm>
            <a:off x="2016390" y="1086203"/>
            <a:ext cx="8159219" cy="157246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C726AEC4-0BA0-445A-840B-1A65A7E23C82}"/>
                  </a:ext>
                </a:extLst>
              </p14:cNvPr>
              <p14:cNvContentPartPr/>
              <p14:nvPr>
                <p:extLst>
                  <p:ext uri="{42D2F446-02D8-4167-A562-619A0277C38B}">
                    <p15:isNarration xmlns:p15="http://schemas.microsoft.com/office/powerpoint/2012/main" val="1"/>
                  </p:ext>
                </p:extLst>
              </p14:nvPr>
            </p14:nvContentPartPr>
            <p14:xfrm>
              <a:off x="2440080" y="1770480"/>
              <a:ext cx="7543800" cy="4250520"/>
            </p14:xfrm>
          </p:contentPart>
        </mc:Choice>
        <mc:Fallback xmlns="">
          <p:pic>
            <p:nvPicPr>
              <p:cNvPr id="2" name="Ink 1">
                <a:extLst>
                  <a:ext uri="{FF2B5EF4-FFF2-40B4-BE49-F238E27FC236}">
                    <a16:creationId xmlns:a16="http://schemas.microsoft.com/office/drawing/2014/main" id="{C726AEC4-0BA0-445A-840B-1A65A7E23C82}"/>
                  </a:ext>
                </a:extLst>
              </p:cNvPr>
              <p:cNvPicPr>
                <a:picLocks noGrp="1" noRot="1" noChangeAspect="1" noMove="1" noResize="1" noEditPoints="1" noAdjustHandles="1" noChangeArrowheads="1" noChangeShapeType="1"/>
              </p:cNvPicPr>
              <p:nvPr/>
            </p:nvPicPr>
            <p:blipFill>
              <a:blip r:embed="rId7"/>
              <a:stretch>
                <a:fillRect/>
              </a:stretch>
            </p:blipFill>
            <p:spPr>
              <a:xfrm>
                <a:off x="2430720" y="1761120"/>
                <a:ext cx="7562520" cy="4269240"/>
              </a:xfrm>
              <a:prstGeom prst="rect">
                <a:avLst/>
              </a:prstGeom>
            </p:spPr>
          </p:pic>
        </mc:Fallback>
      </mc:AlternateContent>
      <p:pic>
        <p:nvPicPr>
          <p:cNvPr id="3" name="Audio 2">
            <a:hlinkClick r:id="" action="ppaction://media"/>
            <a:extLst>
              <a:ext uri="{FF2B5EF4-FFF2-40B4-BE49-F238E27FC236}">
                <a16:creationId xmlns:a16="http://schemas.microsoft.com/office/drawing/2014/main" id="{DADAB00E-61AA-45BF-846D-98BF06FF470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13919922"/>
      </p:ext>
    </p:extLst>
  </p:cSld>
  <p:clrMapOvr>
    <a:masterClrMapping/>
  </p:clrMapOvr>
  <mc:AlternateContent xmlns:mc="http://schemas.openxmlformats.org/markup-compatibility/2006" xmlns:p14="http://schemas.microsoft.com/office/powerpoint/2010/main">
    <mc:Choice Requires="p14">
      <p:transition spd="slow" p14:dur="2000" advTm="59670"/>
    </mc:Choice>
    <mc:Fallback xmlns="">
      <p:transition spd="slow" advTm="59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58E4BC-2EAD-4A70-9380-18EC066F0496}"/>
              </a:ext>
            </a:extLst>
          </p:cNvPr>
          <p:cNvSpPr/>
          <p:nvPr/>
        </p:nvSpPr>
        <p:spPr>
          <a:xfrm>
            <a:off x="4137884" y="104184"/>
            <a:ext cx="4262705" cy="646331"/>
          </a:xfrm>
          <a:prstGeom prst="rect">
            <a:avLst/>
          </a:prstGeom>
        </p:spPr>
        <p:txBody>
          <a:bodyPr wrap="none">
            <a:spAutoFit/>
          </a:bodyPr>
          <a:lstStyle/>
          <a:p>
            <a:r>
              <a:rPr lang="en-IN" sz="3600" b="1" dirty="0">
                <a:solidFill>
                  <a:srgbClr val="FF0000"/>
                </a:solidFill>
                <a:latin typeface="Arial,Bold"/>
              </a:rPr>
              <a:t>Coupling Reaction</a:t>
            </a:r>
          </a:p>
        </p:txBody>
      </p:sp>
      <p:sp>
        <p:nvSpPr>
          <p:cNvPr id="7" name="Rectangle 6">
            <a:extLst>
              <a:ext uri="{FF2B5EF4-FFF2-40B4-BE49-F238E27FC236}">
                <a16:creationId xmlns:a16="http://schemas.microsoft.com/office/drawing/2014/main" id="{3C696E1E-CA9D-4000-85EB-C34117693E90}"/>
              </a:ext>
            </a:extLst>
          </p:cNvPr>
          <p:cNvSpPr/>
          <p:nvPr/>
        </p:nvSpPr>
        <p:spPr>
          <a:xfrm>
            <a:off x="120241" y="848709"/>
            <a:ext cx="12071759"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 coupling reaction in organic chemistry is a general term for a variety of reactions where two fragments are joined together with the aid of a metal catalyst. In one important reaction type, a main group organometallic compound of the type R-M (R = organic fragment, M = main group center) reacts with an organic halide of the type R'-X with formation of a new carbon-carbon bond in the product R-R'. The most common type of coupling reaction is the cross coupling reaction</a:t>
            </a:r>
            <a:endParaRPr lang="en-IN"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1FD6FD0-33F9-4D27-AE51-595B5ADE98CB}"/>
              </a:ext>
            </a:extLst>
          </p:cNvPr>
          <p:cNvSpPr/>
          <p:nvPr/>
        </p:nvSpPr>
        <p:spPr>
          <a:xfrm>
            <a:off x="4619297" y="2220878"/>
            <a:ext cx="3781292" cy="892552"/>
          </a:xfrm>
          <a:prstGeom prst="rect">
            <a:avLst/>
          </a:prstGeom>
        </p:spPr>
        <p:txBody>
          <a:bodyPr wrap="none">
            <a:spAutoFit/>
          </a:bodyPr>
          <a:lstStyle/>
          <a:p>
            <a:pPr marL="342900" indent="-342900">
              <a:buAutoNum type="arabicPeriod"/>
            </a:pPr>
            <a:r>
              <a:rPr lang="en-IN" sz="2600" b="1" dirty="0">
                <a:solidFill>
                  <a:schemeClr val="accent1"/>
                </a:solidFill>
                <a:latin typeface="Linux Libertine"/>
              </a:rPr>
              <a:t>Homo-coupling types</a:t>
            </a:r>
          </a:p>
          <a:p>
            <a:pPr marL="342900" indent="-342900">
              <a:buAutoNum type="arabicPeriod"/>
            </a:pPr>
            <a:r>
              <a:rPr lang="en-IN" sz="2600" b="1" dirty="0">
                <a:solidFill>
                  <a:schemeClr val="accent1"/>
                </a:solidFill>
                <a:latin typeface="Linux Libertine"/>
              </a:rPr>
              <a:t>Cross-coupling types</a:t>
            </a:r>
            <a:endParaRPr lang="en-IN" sz="2600" b="1" i="0" dirty="0">
              <a:solidFill>
                <a:schemeClr val="accent1"/>
              </a:solidFill>
              <a:effectLst/>
              <a:latin typeface="Linux Libertine"/>
            </a:endParaRPr>
          </a:p>
        </p:txBody>
      </p:sp>
      <p:sp>
        <p:nvSpPr>
          <p:cNvPr id="9" name="Rectangle 8">
            <a:extLst>
              <a:ext uri="{FF2B5EF4-FFF2-40B4-BE49-F238E27FC236}">
                <a16:creationId xmlns:a16="http://schemas.microsoft.com/office/drawing/2014/main" id="{148C2ED1-E50B-4487-9637-42CE65D94267}"/>
              </a:ext>
            </a:extLst>
          </p:cNvPr>
          <p:cNvSpPr/>
          <p:nvPr/>
        </p:nvSpPr>
        <p:spPr>
          <a:xfrm>
            <a:off x="120240" y="3429000"/>
            <a:ext cx="12071759" cy="1200329"/>
          </a:xfrm>
          <a:prstGeom prst="rect">
            <a:avLst/>
          </a:prstGeom>
        </p:spPr>
        <p:txBody>
          <a:bodyPr wrap="square">
            <a:spAutoFit/>
          </a:bodyPr>
          <a:lstStyle/>
          <a:p>
            <a:pPr algn="just"/>
            <a:r>
              <a:rPr lang="en-IN" b="1" dirty="0">
                <a:solidFill>
                  <a:schemeClr val="accent1"/>
                </a:solidFill>
                <a:latin typeface="Linux Libertine"/>
              </a:rPr>
              <a:t>Homo-coupling types:</a:t>
            </a:r>
            <a:r>
              <a:rPr lang="en-IN" dirty="0">
                <a:solidFill>
                  <a:srgbClr val="000000"/>
                </a:solidFill>
                <a:latin typeface="Linux Libertine"/>
              </a:rPr>
              <a:t> A) </a:t>
            </a:r>
            <a:r>
              <a:rPr lang="en-IN" dirty="0" err="1">
                <a:solidFill>
                  <a:srgbClr val="000000"/>
                </a:solidFill>
                <a:latin typeface="Linux Libertine"/>
              </a:rPr>
              <a:t>Wurtz</a:t>
            </a:r>
            <a:r>
              <a:rPr lang="en-IN" dirty="0">
                <a:solidFill>
                  <a:srgbClr val="000000"/>
                </a:solidFill>
                <a:latin typeface="Linux Libertine"/>
              </a:rPr>
              <a:t> reaction. B) Pinacol coupling reaction. C) Glaser coupling. D) Ullmann reaction</a:t>
            </a:r>
          </a:p>
          <a:p>
            <a:pPr algn="just"/>
            <a:endParaRPr lang="en-IN" dirty="0">
              <a:solidFill>
                <a:srgbClr val="000000"/>
              </a:solidFill>
              <a:latin typeface="Linux Libertine"/>
            </a:endParaRPr>
          </a:p>
          <a:p>
            <a:pPr algn="just"/>
            <a:r>
              <a:rPr lang="en-IN" b="1" dirty="0">
                <a:solidFill>
                  <a:schemeClr val="accent1"/>
                </a:solidFill>
                <a:latin typeface="Linux Libertine"/>
              </a:rPr>
              <a:t>Cross-coupling types: </a:t>
            </a:r>
            <a:r>
              <a:rPr lang="en-IN" dirty="0">
                <a:latin typeface="Linux Libertine"/>
              </a:rPr>
              <a:t>A)</a:t>
            </a:r>
            <a:r>
              <a:rPr lang="en-IN" b="1" dirty="0">
                <a:solidFill>
                  <a:schemeClr val="accent1"/>
                </a:solidFill>
                <a:latin typeface="Linux Libertine"/>
              </a:rPr>
              <a:t> </a:t>
            </a:r>
            <a:r>
              <a:rPr lang="en-IN" dirty="0">
                <a:latin typeface="Linux Libertine"/>
              </a:rPr>
              <a:t>Grignard reaction. B) </a:t>
            </a:r>
            <a:r>
              <a:rPr lang="en-IN" dirty="0" err="1">
                <a:latin typeface="Linux Libertine"/>
              </a:rPr>
              <a:t>Negishi</a:t>
            </a:r>
            <a:r>
              <a:rPr lang="en-IN" dirty="0">
                <a:latin typeface="Linux Libertine"/>
              </a:rPr>
              <a:t> coupling. C) </a:t>
            </a:r>
            <a:r>
              <a:rPr lang="en-IN" dirty="0" err="1">
                <a:latin typeface="Linux Libertine"/>
              </a:rPr>
              <a:t>Stille</a:t>
            </a:r>
            <a:r>
              <a:rPr lang="en-IN" dirty="0">
                <a:latin typeface="Linux Libertine"/>
              </a:rPr>
              <a:t> cross coupling. D) Suzuki reaction. E) Buchwald-Hartwig reaction. F) </a:t>
            </a:r>
            <a:r>
              <a:rPr lang="en-IN" dirty="0" err="1">
                <a:latin typeface="Linux Libertine"/>
              </a:rPr>
              <a:t>Sonogashira</a:t>
            </a:r>
            <a:r>
              <a:rPr lang="en-IN" dirty="0">
                <a:latin typeface="Linux Libertine"/>
              </a:rPr>
              <a:t> coupling. G) Heck reaction. H) </a:t>
            </a:r>
            <a:r>
              <a:rPr lang="en-IN" dirty="0" err="1">
                <a:latin typeface="Linux Libertine"/>
              </a:rPr>
              <a:t>Kumada</a:t>
            </a:r>
            <a:r>
              <a:rPr lang="en-IN" dirty="0">
                <a:latin typeface="Linux Libertine"/>
              </a:rPr>
              <a:t> coupling.</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7B98361D-7499-43D1-99D9-E18DE653AB1F}"/>
                  </a:ext>
                </a:extLst>
              </p14:cNvPr>
              <p14:cNvContentPartPr/>
              <p14:nvPr>
                <p:extLst>
                  <p:ext uri="{42D2F446-02D8-4167-A562-619A0277C38B}">
                    <p15:isNarration xmlns:p15="http://schemas.microsoft.com/office/powerpoint/2012/main" val="1"/>
                  </p:ext>
                </p:extLst>
              </p14:nvPr>
            </p14:nvContentPartPr>
            <p14:xfrm>
              <a:off x="454680" y="1140480"/>
              <a:ext cx="10972440" cy="3620520"/>
            </p14:xfrm>
          </p:contentPart>
        </mc:Choice>
        <mc:Fallback xmlns="">
          <p:pic>
            <p:nvPicPr>
              <p:cNvPr id="2" name="Ink 1">
                <a:extLst>
                  <a:ext uri="{FF2B5EF4-FFF2-40B4-BE49-F238E27FC236}">
                    <a16:creationId xmlns:a16="http://schemas.microsoft.com/office/drawing/2014/main" id="{7B98361D-7499-43D1-99D9-E18DE653AB1F}"/>
                  </a:ext>
                </a:extLst>
              </p:cNvPr>
              <p:cNvPicPr>
                <a:picLocks noGrp="1" noRot="1" noChangeAspect="1" noMove="1" noResize="1" noEditPoints="1" noAdjustHandles="1" noChangeArrowheads="1" noChangeShapeType="1"/>
              </p:cNvPicPr>
              <p:nvPr/>
            </p:nvPicPr>
            <p:blipFill>
              <a:blip r:embed="rId5"/>
              <a:stretch>
                <a:fillRect/>
              </a:stretch>
            </p:blipFill>
            <p:spPr>
              <a:xfrm>
                <a:off x="445320" y="1131120"/>
                <a:ext cx="10991160" cy="3639240"/>
              </a:xfrm>
              <a:prstGeom prst="rect">
                <a:avLst/>
              </a:prstGeom>
            </p:spPr>
          </p:pic>
        </mc:Fallback>
      </mc:AlternateContent>
      <p:pic>
        <p:nvPicPr>
          <p:cNvPr id="3" name="Audio 2">
            <a:hlinkClick r:id="" action="ppaction://media"/>
            <a:extLst>
              <a:ext uri="{FF2B5EF4-FFF2-40B4-BE49-F238E27FC236}">
                <a16:creationId xmlns:a16="http://schemas.microsoft.com/office/drawing/2014/main" id="{7884292B-BC9A-4F34-A9B4-6A48B82BDB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88129466"/>
      </p:ext>
    </p:extLst>
  </p:cSld>
  <p:clrMapOvr>
    <a:masterClrMapping/>
  </p:clrMapOvr>
  <mc:AlternateContent xmlns:mc="http://schemas.openxmlformats.org/markup-compatibility/2006" xmlns:p14="http://schemas.microsoft.com/office/powerpoint/2010/main">
    <mc:Choice Requires="p14">
      <p:transition spd="slow" p14:dur="2000" advTm="193194"/>
    </mc:Choice>
    <mc:Fallback xmlns="">
      <p:transition spd="slow" advTm="193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4204996" y="950482"/>
            <a:ext cx="4151778" cy="646331"/>
          </a:xfrm>
          <a:prstGeom prst="rect">
            <a:avLst/>
          </a:prstGeom>
        </p:spPr>
        <p:txBody>
          <a:bodyPr wrap="none">
            <a:spAutoFit/>
          </a:bodyPr>
          <a:lstStyle/>
          <a:p>
            <a:r>
              <a:rPr lang="en-IN" sz="3600" b="1" dirty="0">
                <a:solidFill>
                  <a:srgbClr val="FF0000"/>
                </a:solidFill>
                <a:latin typeface="Arial,Bold"/>
              </a:rPr>
              <a:t>A) </a:t>
            </a:r>
            <a:r>
              <a:rPr lang="en-IN" sz="3600" b="1" dirty="0" err="1">
                <a:solidFill>
                  <a:srgbClr val="FF0000"/>
                </a:solidFill>
                <a:latin typeface="Arial,Bold"/>
              </a:rPr>
              <a:t>Wurtz</a:t>
            </a:r>
            <a:r>
              <a:rPr lang="en-IN" sz="3600" b="1" dirty="0">
                <a:solidFill>
                  <a:srgbClr val="FF0000"/>
                </a:solidFill>
                <a:latin typeface="Arial,Bold"/>
              </a:rPr>
              <a:t> Reaction</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1633800"/>
            <a:ext cx="11945922"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coupling of two sp</a:t>
            </a:r>
            <a:r>
              <a:rPr lang="en-US" baseline="30000" dirty="0">
                <a:solidFill>
                  <a:srgbClr val="000000"/>
                </a:solidFill>
                <a:latin typeface="Times New Roman" panose="02020603050405020304" pitchFamily="18" charset="0"/>
                <a:cs typeface="Times New Roman" panose="02020603050405020304" pitchFamily="18" charset="0"/>
              </a:rPr>
              <a:t>3</a:t>
            </a:r>
            <a:r>
              <a:rPr lang="en-US" dirty="0">
                <a:solidFill>
                  <a:srgbClr val="000000"/>
                </a:solidFill>
                <a:latin typeface="Times New Roman" panose="02020603050405020304" pitchFamily="18" charset="0"/>
                <a:cs typeface="Times New Roman" panose="02020603050405020304" pitchFamily="18" charset="0"/>
              </a:rPr>
              <a:t>-carbon centers by the treatment of alkyl or benzyl halides with sodium metal is known as the </a:t>
            </a:r>
            <a:r>
              <a:rPr lang="en-US" i="1" dirty="0" err="1">
                <a:solidFill>
                  <a:srgbClr val="000000"/>
                </a:solidFill>
                <a:latin typeface="Times New Roman" panose="02020603050405020304" pitchFamily="18" charset="0"/>
                <a:cs typeface="Times New Roman" panose="02020603050405020304" pitchFamily="18" charset="0"/>
              </a:rPr>
              <a:t>Wurtz</a:t>
            </a:r>
            <a:r>
              <a:rPr lang="en-US" i="1" dirty="0">
                <a:solidFill>
                  <a:srgbClr val="000000"/>
                </a:solidFill>
                <a:latin typeface="Times New Roman" panose="02020603050405020304" pitchFamily="18" charset="0"/>
                <a:cs typeface="Times New Roman" panose="02020603050405020304" pitchFamily="18" charset="0"/>
              </a:rPr>
              <a:t> coupling</a:t>
            </a:r>
            <a:r>
              <a:rPr lang="en-US" dirty="0">
                <a:solidFill>
                  <a:srgbClr val="000000"/>
                </a:solidFill>
                <a:latin typeface="Times New Roman" panose="02020603050405020304" pitchFamily="18" charset="0"/>
                <a:cs typeface="Times New Roman" panose="02020603050405020304" pitchFamily="18" charset="0"/>
              </a:rPr>
              <a:t>. When metals other than sodium are used, this transformation is referred to as a </a:t>
            </a:r>
            <a:r>
              <a:rPr lang="en-US" i="1" dirty="0" err="1">
                <a:solidFill>
                  <a:srgbClr val="000000"/>
                </a:solidFill>
                <a:latin typeface="Times New Roman" panose="02020603050405020304" pitchFamily="18" charset="0"/>
                <a:cs typeface="Times New Roman" panose="02020603050405020304" pitchFamily="18" charset="0"/>
              </a:rPr>
              <a:t>Wurtz</a:t>
            </a:r>
            <a:r>
              <a:rPr lang="en-US" i="1" dirty="0">
                <a:solidFill>
                  <a:srgbClr val="000000"/>
                </a:solidFill>
                <a:latin typeface="Times New Roman" panose="02020603050405020304" pitchFamily="18" charset="0"/>
                <a:cs typeface="Times New Roman" panose="02020603050405020304" pitchFamily="18" charset="0"/>
              </a:rPr>
              <a:t> type coupling</a:t>
            </a:r>
            <a:r>
              <a:rPr lang="en-US" dirty="0">
                <a:solidFill>
                  <a:srgbClr val="000000"/>
                </a:solidFill>
                <a:latin typeface="Times New Roman" panose="02020603050405020304" pitchFamily="18" charset="0"/>
                <a:cs typeface="Times New Roman" panose="02020603050405020304" pitchFamily="18" charset="0"/>
              </a:rPr>
              <a:t>. The coupling of an alkyl and an aryl halide in the presence of sodium metal to get the corresponding alkylated aromatic compound is called the </a:t>
            </a:r>
            <a:r>
              <a:rPr lang="en-US" i="1" dirty="0" err="1">
                <a:solidFill>
                  <a:srgbClr val="000000"/>
                </a:solidFill>
                <a:latin typeface="Times New Roman" panose="02020603050405020304" pitchFamily="18" charset="0"/>
                <a:cs typeface="Times New Roman" panose="02020603050405020304" pitchFamily="18" charset="0"/>
              </a:rPr>
              <a:t>Wurtz-Fittig</a:t>
            </a:r>
            <a:r>
              <a:rPr lang="en-US" i="1" dirty="0">
                <a:solidFill>
                  <a:srgbClr val="000000"/>
                </a:solidFill>
                <a:latin typeface="Times New Roman" panose="02020603050405020304" pitchFamily="18" charset="0"/>
                <a:cs typeface="Times New Roman" panose="02020603050405020304" pitchFamily="18" charset="0"/>
              </a:rPr>
              <a:t> reaction</a:t>
            </a:r>
            <a:r>
              <a:rPr lang="en-US" dirty="0">
                <a:solidFill>
                  <a:srgbClr val="000000"/>
                </a:solidFill>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189C40B-9561-4F73-A3B0-C332C92386F3}"/>
              </a:ext>
            </a:extLst>
          </p:cNvPr>
          <p:cNvPicPr>
            <a:picLocks noChangeAspect="1"/>
          </p:cNvPicPr>
          <p:nvPr/>
        </p:nvPicPr>
        <p:blipFill>
          <a:blip r:embed="rId4"/>
          <a:stretch>
            <a:fillRect/>
          </a:stretch>
        </p:blipFill>
        <p:spPr>
          <a:xfrm>
            <a:off x="247616" y="2871116"/>
            <a:ext cx="4376116" cy="1514810"/>
          </a:xfrm>
          <a:prstGeom prst="rect">
            <a:avLst/>
          </a:prstGeom>
        </p:spPr>
      </p:pic>
      <p:pic>
        <p:nvPicPr>
          <p:cNvPr id="7" name="Picture 6">
            <a:extLst>
              <a:ext uri="{FF2B5EF4-FFF2-40B4-BE49-F238E27FC236}">
                <a16:creationId xmlns:a16="http://schemas.microsoft.com/office/drawing/2014/main" id="{5CE2E234-634A-483D-8640-7B17DBF70081}"/>
              </a:ext>
            </a:extLst>
          </p:cNvPr>
          <p:cNvPicPr>
            <a:picLocks noChangeAspect="1"/>
          </p:cNvPicPr>
          <p:nvPr/>
        </p:nvPicPr>
        <p:blipFill>
          <a:blip r:embed="rId5"/>
          <a:stretch>
            <a:fillRect/>
          </a:stretch>
        </p:blipFill>
        <p:spPr>
          <a:xfrm>
            <a:off x="5770495" y="2837836"/>
            <a:ext cx="4715902" cy="1729579"/>
          </a:xfrm>
          <a:prstGeom prst="rect">
            <a:avLst/>
          </a:prstGeom>
        </p:spPr>
      </p:pic>
      <p:pic>
        <p:nvPicPr>
          <p:cNvPr id="8" name="Picture 7">
            <a:extLst>
              <a:ext uri="{FF2B5EF4-FFF2-40B4-BE49-F238E27FC236}">
                <a16:creationId xmlns:a16="http://schemas.microsoft.com/office/drawing/2014/main" id="{812DAF17-CC09-4258-B208-53DA8D3C500A}"/>
              </a:ext>
            </a:extLst>
          </p:cNvPr>
          <p:cNvPicPr>
            <a:picLocks noChangeAspect="1"/>
          </p:cNvPicPr>
          <p:nvPr/>
        </p:nvPicPr>
        <p:blipFill>
          <a:blip r:embed="rId6"/>
          <a:stretch>
            <a:fillRect/>
          </a:stretch>
        </p:blipFill>
        <p:spPr>
          <a:xfrm>
            <a:off x="495190" y="4529539"/>
            <a:ext cx="3880969" cy="1384212"/>
          </a:xfrm>
          <a:prstGeom prst="rect">
            <a:avLst/>
          </a:prstGeom>
        </p:spPr>
      </p:pic>
      <p:pic>
        <p:nvPicPr>
          <p:cNvPr id="9" name="Picture 8">
            <a:extLst>
              <a:ext uri="{FF2B5EF4-FFF2-40B4-BE49-F238E27FC236}">
                <a16:creationId xmlns:a16="http://schemas.microsoft.com/office/drawing/2014/main" id="{2A413221-2A6C-4456-9D43-EEDD86F63F18}"/>
              </a:ext>
            </a:extLst>
          </p:cNvPr>
          <p:cNvPicPr>
            <a:picLocks noChangeAspect="1"/>
          </p:cNvPicPr>
          <p:nvPr/>
        </p:nvPicPr>
        <p:blipFill>
          <a:blip r:embed="rId7"/>
          <a:stretch>
            <a:fillRect/>
          </a:stretch>
        </p:blipFill>
        <p:spPr>
          <a:xfrm>
            <a:off x="5770495" y="4529539"/>
            <a:ext cx="4558354" cy="1384212"/>
          </a:xfrm>
          <a:prstGeom prst="rect">
            <a:avLst/>
          </a:prstGeom>
        </p:spPr>
      </p:pic>
      <p:pic>
        <p:nvPicPr>
          <p:cNvPr id="10" name="Picture 9">
            <a:extLst>
              <a:ext uri="{FF2B5EF4-FFF2-40B4-BE49-F238E27FC236}">
                <a16:creationId xmlns:a16="http://schemas.microsoft.com/office/drawing/2014/main" id="{A54D8634-6225-4C30-8D70-365A3CEED96E}"/>
              </a:ext>
            </a:extLst>
          </p:cNvPr>
          <p:cNvPicPr>
            <a:picLocks noChangeAspect="1"/>
          </p:cNvPicPr>
          <p:nvPr/>
        </p:nvPicPr>
        <p:blipFill>
          <a:blip r:embed="rId8"/>
          <a:stretch>
            <a:fillRect/>
          </a:stretch>
        </p:blipFill>
        <p:spPr>
          <a:xfrm>
            <a:off x="1541334" y="6200978"/>
            <a:ext cx="8300774" cy="531769"/>
          </a:xfrm>
          <a:prstGeom prst="rect">
            <a:avLst/>
          </a:prstGeom>
        </p:spPr>
      </p:pic>
      <p:sp>
        <p:nvSpPr>
          <p:cNvPr id="12" name="Rectangle 11">
            <a:extLst>
              <a:ext uri="{FF2B5EF4-FFF2-40B4-BE49-F238E27FC236}">
                <a16:creationId xmlns:a16="http://schemas.microsoft.com/office/drawing/2014/main" id="{3695E4B5-E0D4-4F64-8A55-930589E4AF27}"/>
              </a:ext>
            </a:extLst>
          </p:cNvPr>
          <p:cNvSpPr/>
          <p:nvPr/>
        </p:nvSpPr>
        <p:spPr>
          <a:xfrm>
            <a:off x="3999856" y="141617"/>
            <a:ext cx="5175071" cy="646331"/>
          </a:xfrm>
          <a:prstGeom prst="rect">
            <a:avLst/>
          </a:prstGeom>
        </p:spPr>
        <p:txBody>
          <a:bodyPr wrap="none">
            <a:spAutoFit/>
          </a:bodyPr>
          <a:lstStyle/>
          <a:p>
            <a:r>
              <a:rPr lang="en-IN" sz="3600" b="1" dirty="0">
                <a:solidFill>
                  <a:schemeClr val="accent1"/>
                </a:solidFill>
                <a:latin typeface="Linux Libertine"/>
              </a:rPr>
              <a:t>1. Homo-coupling types</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CFC064AB-C3F7-481A-8D01-1AC8E5DEDB09}"/>
                  </a:ext>
                </a:extLst>
              </p14:cNvPr>
              <p14:cNvContentPartPr/>
              <p14:nvPr>
                <p:extLst>
                  <p:ext uri="{42D2F446-02D8-4167-A562-619A0277C38B}">
                    <p15:isNarration xmlns:p15="http://schemas.microsoft.com/office/powerpoint/2012/main" val="1"/>
                  </p:ext>
                </p:extLst>
              </p14:nvPr>
            </p14:nvContentPartPr>
            <p14:xfrm>
              <a:off x="318960" y="821520"/>
              <a:ext cx="10478160" cy="5000400"/>
            </p14:xfrm>
          </p:contentPart>
        </mc:Choice>
        <mc:Fallback xmlns="">
          <p:pic>
            <p:nvPicPr>
              <p:cNvPr id="3" name="Ink 2">
                <a:extLst>
                  <a:ext uri="{FF2B5EF4-FFF2-40B4-BE49-F238E27FC236}">
                    <a16:creationId xmlns:a16="http://schemas.microsoft.com/office/drawing/2014/main" id="{CFC064AB-C3F7-481A-8D01-1AC8E5DEDB09}"/>
                  </a:ext>
                </a:extLst>
              </p:cNvPr>
              <p:cNvPicPr>
                <a:picLocks noGrp="1" noRot="1" noChangeAspect="1" noMove="1" noResize="1" noEditPoints="1" noAdjustHandles="1" noChangeArrowheads="1" noChangeShapeType="1"/>
              </p:cNvPicPr>
              <p:nvPr/>
            </p:nvPicPr>
            <p:blipFill>
              <a:blip r:embed="rId10"/>
              <a:stretch>
                <a:fillRect/>
              </a:stretch>
            </p:blipFill>
            <p:spPr>
              <a:xfrm>
                <a:off x="309600" y="812160"/>
                <a:ext cx="10496880" cy="5019120"/>
              </a:xfrm>
              <a:prstGeom prst="rect">
                <a:avLst/>
              </a:prstGeom>
            </p:spPr>
          </p:pic>
        </mc:Fallback>
      </mc:AlternateContent>
      <p:pic>
        <p:nvPicPr>
          <p:cNvPr id="5" name="Audio 4">
            <a:hlinkClick r:id="" action="ppaction://media"/>
            <a:extLst>
              <a:ext uri="{FF2B5EF4-FFF2-40B4-BE49-F238E27FC236}">
                <a16:creationId xmlns:a16="http://schemas.microsoft.com/office/drawing/2014/main" id="{4225E0BE-9CE7-4F0B-8EDF-96775421F9A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60069090"/>
      </p:ext>
    </p:extLst>
  </p:cSld>
  <p:clrMapOvr>
    <a:masterClrMapping/>
  </p:clrMapOvr>
  <mc:AlternateContent xmlns:mc="http://schemas.openxmlformats.org/markup-compatibility/2006" xmlns:p14="http://schemas.microsoft.com/office/powerpoint/2010/main">
    <mc:Choice Requires="p14">
      <p:transition spd="slow" p14:dur="2000" advTm="343387"/>
    </mc:Choice>
    <mc:Fallback xmlns="">
      <p:transition spd="slow" advTm="343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30204A-3DF0-4E5D-84E4-DFE32DBE0B5D}"/>
              </a:ext>
            </a:extLst>
          </p:cNvPr>
          <p:cNvSpPr/>
          <p:nvPr/>
        </p:nvSpPr>
        <p:spPr>
          <a:xfrm>
            <a:off x="181762" y="222009"/>
            <a:ext cx="11945922"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a:t>
            </a:r>
            <a:r>
              <a:rPr lang="en-US" b="1" i="1" dirty="0">
                <a:solidFill>
                  <a:srgbClr val="000000"/>
                </a:solidFill>
                <a:latin typeface="Times New Roman" panose="02020603050405020304" pitchFamily="18" charset="0"/>
                <a:cs typeface="Times New Roman" panose="02020603050405020304" pitchFamily="18" charset="0"/>
              </a:rPr>
              <a:t>mechanism</a:t>
            </a:r>
            <a:r>
              <a:rPr lang="en-US" dirty="0">
                <a:solidFill>
                  <a:srgbClr val="000000"/>
                </a:solidFill>
                <a:latin typeface="Times New Roman" panose="02020603050405020304" pitchFamily="18" charset="0"/>
                <a:cs typeface="Times New Roman" panose="02020603050405020304" pitchFamily="18" charset="0"/>
              </a:rPr>
              <a:t> of the </a:t>
            </a:r>
            <a:r>
              <a:rPr lang="en-US" dirty="0" err="1">
                <a:solidFill>
                  <a:srgbClr val="000000"/>
                </a:solidFill>
                <a:latin typeface="Times New Roman" panose="02020603050405020304" pitchFamily="18" charset="0"/>
                <a:cs typeface="Times New Roman" panose="02020603050405020304" pitchFamily="18" charset="0"/>
              </a:rPr>
              <a:t>Wurtz</a:t>
            </a:r>
            <a:r>
              <a:rPr lang="en-US" dirty="0">
                <a:solidFill>
                  <a:srgbClr val="000000"/>
                </a:solidFill>
                <a:latin typeface="Times New Roman" panose="02020603050405020304" pitchFamily="18" charset="0"/>
                <a:cs typeface="Times New Roman" panose="02020603050405020304" pitchFamily="18" charset="0"/>
              </a:rPr>
              <a:t> coupling is not well understood, and the currently accepted mechanism involves two steps: 1) formation of a carbanionic </a:t>
            </a:r>
            <a:r>
              <a:rPr lang="en-US" dirty="0" err="1">
                <a:solidFill>
                  <a:srgbClr val="000000"/>
                </a:solidFill>
                <a:latin typeface="Times New Roman" panose="02020603050405020304" pitchFamily="18" charset="0"/>
                <a:cs typeface="Times New Roman" panose="02020603050405020304" pitchFamily="18" charset="0"/>
              </a:rPr>
              <a:t>organosodium</a:t>
            </a:r>
            <a:r>
              <a:rPr lang="en-US" dirty="0">
                <a:solidFill>
                  <a:srgbClr val="000000"/>
                </a:solidFill>
                <a:latin typeface="Times New Roman" panose="02020603050405020304" pitchFamily="18" charset="0"/>
                <a:cs typeface="Times New Roman" panose="02020603050405020304" pitchFamily="18" charset="0"/>
              </a:rPr>
              <a:t> compound via metal-halogen exchange; and 2) the displacement of the halide ion by the </a:t>
            </a:r>
            <a:r>
              <a:rPr lang="en-US" dirty="0" err="1">
                <a:solidFill>
                  <a:srgbClr val="000000"/>
                </a:solidFill>
                <a:latin typeface="Times New Roman" panose="02020603050405020304" pitchFamily="18" charset="0"/>
                <a:cs typeface="Times New Roman" panose="02020603050405020304" pitchFamily="18" charset="0"/>
              </a:rPr>
              <a:t>organosodium</a:t>
            </a:r>
            <a:r>
              <a:rPr lang="en-US" dirty="0">
                <a:solidFill>
                  <a:srgbClr val="000000"/>
                </a:solidFill>
                <a:latin typeface="Times New Roman" panose="02020603050405020304" pitchFamily="18" charset="0"/>
                <a:cs typeface="Times New Roman" panose="02020603050405020304" pitchFamily="18" charset="0"/>
              </a:rPr>
              <a:t> species in an SN2 reaction. Alternatively, a radical process can also be envisioned, although to date there has been no experimental evidence to support this assumption.</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A8357E2-0BF7-4FC4-9C01-2FD8FCF49E34}"/>
              </a:ext>
            </a:extLst>
          </p:cNvPr>
          <p:cNvPicPr>
            <a:picLocks noChangeAspect="1"/>
          </p:cNvPicPr>
          <p:nvPr/>
        </p:nvPicPr>
        <p:blipFill>
          <a:blip r:embed="rId4"/>
          <a:stretch>
            <a:fillRect/>
          </a:stretch>
        </p:blipFill>
        <p:spPr>
          <a:xfrm>
            <a:off x="1542609" y="1532258"/>
            <a:ext cx="8730961" cy="1957561"/>
          </a:xfrm>
          <a:prstGeom prst="rect">
            <a:avLst/>
          </a:prstGeom>
        </p:spPr>
      </p:pic>
      <p:pic>
        <p:nvPicPr>
          <p:cNvPr id="5" name="Picture 4">
            <a:extLst>
              <a:ext uri="{FF2B5EF4-FFF2-40B4-BE49-F238E27FC236}">
                <a16:creationId xmlns:a16="http://schemas.microsoft.com/office/drawing/2014/main" id="{175FB9B6-D833-4A9A-BDB8-DB5FF49F20DB}"/>
              </a:ext>
            </a:extLst>
          </p:cNvPr>
          <p:cNvPicPr>
            <a:picLocks noChangeAspect="1"/>
          </p:cNvPicPr>
          <p:nvPr/>
        </p:nvPicPr>
        <p:blipFill>
          <a:blip r:embed="rId5"/>
          <a:stretch>
            <a:fillRect/>
          </a:stretch>
        </p:blipFill>
        <p:spPr>
          <a:xfrm>
            <a:off x="2101061" y="3861259"/>
            <a:ext cx="7989878" cy="2036202"/>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621E76FC-906D-42D0-976F-DAF1AC8F8850}"/>
                  </a:ext>
                </a:extLst>
              </p14:cNvPr>
              <p14:cNvContentPartPr/>
              <p14:nvPr>
                <p:extLst>
                  <p:ext uri="{42D2F446-02D8-4167-A562-619A0277C38B}">
                    <p15:isNarration xmlns:p15="http://schemas.microsoft.com/office/powerpoint/2012/main" val="1"/>
                  </p:ext>
                </p:extLst>
              </p14:nvPr>
            </p14:nvContentPartPr>
            <p14:xfrm>
              <a:off x="3412800" y="550440"/>
              <a:ext cx="8636040" cy="5494680"/>
            </p14:xfrm>
          </p:contentPart>
        </mc:Choice>
        <mc:Fallback xmlns="">
          <p:pic>
            <p:nvPicPr>
              <p:cNvPr id="2" name="Ink 1">
                <a:extLst>
                  <a:ext uri="{FF2B5EF4-FFF2-40B4-BE49-F238E27FC236}">
                    <a16:creationId xmlns:a16="http://schemas.microsoft.com/office/drawing/2014/main" id="{621E76FC-906D-42D0-976F-DAF1AC8F8850}"/>
                  </a:ext>
                </a:extLst>
              </p:cNvPr>
              <p:cNvPicPr>
                <a:picLocks noGrp="1" noRot="1" noChangeAspect="1" noMove="1" noResize="1" noEditPoints="1" noAdjustHandles="1" noChangeArrowheads="1" noChangeShapeType="1"/>
              </p:cNvPicPr>
              <p:nvPr/>
            </p:nvPicPr>
            <p:blipFill>
              <a:blip r:embed="rId7"/>
              <a:stretch>
                <a:fillRect/>
              </a:stretch>
            </p:blipFill>
            <p:spPr>
              <a:xfrm>
                <a:off x="3403440" y="541080"/>
                <a:ext cx="8654760" cy="5513400"/>
              </a:xfrm>
              <a:prstGeom prst="rect">
                <a:avLst/>
              </a:prstGeom>
            </p:spPr>
          </p:pic>
        </mc:Fallback>
      </mc:AlternateContent>
      <p:pic>
        <p:nvPicPr>
          <p:cNvPr id="4" name="Audio 3">
            <a:hlinkClick r:id="" action="ppaction://media"/>
            <a:extLst>
              <a:ext uri="{FF2B5EF4-FFF2-40B4-BE49-F238E27FC236}">
                <a16:creationId xmlns:a16="http://schemas.microsoft.com/office/drawing/2014/main" id="{37C9F347-186F-421B-B9BA-14BEAE5B42A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62305959"/>
      </p:ext>
    </p:extLst>
  </p:cSld>
  <p:clrMapOvr>
    <a:masterClrMapping/>
  </p:clrMapOvr>
  <mc:AlternateContent xmlns:mc="http://schemas.openxmlformats.org/markup-compatibility/2006" xmlns:p14="http://schemas.microsoft.com/office/powerpoint/2010/main">
    <mc:Choice Requires="p14">
      <p:transition spd="slow" p14:dur="2000" advTm="164617"/>
    </mc:Choice>
    <mc:Fallback xmlns="">
      <p:transition spd="slow" advTm="164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457C2D-5500-425D-8E62-047F05619116}"/>
              </a:ext>
            </a:extLst>
          </p:cNvPr>
          <p:cNvPicPr>
            <a:picLocks noChangeAspect="1"/>
          </p:cNvPicPr>
          <p:nvPr/>
        </p:nvPicPr>
        <p:blipFill>
          <a:blip r:embed="rId4"/>
          <a:stretch>
            <a:fillRect/>
          </a:stretch>
        </p:blipFill>
        <p:spPr>
          <a:xfrm>
            <a:off x="1347389" y="726812"/>
            <a:ext cx="9239666" cy="2224598"/>
          </a:xfrm>
          <a:prstGeom prst="rect">
            <a:avLst/>
          </a:prstGeom>
        </p:spPr>
      </p:pic>
      <p:pic>
        <p:nvPicPr>
          <p:cNvPr id="4" name="Picture 3">
            <a:extLst>
              <a:ext uri="{FF2B5EF4-FFF2-40B4-BE49-F238E27FC236}">
                <a16:creationId xmlns:a16="http://schemas.microsoft.com/office/drawing/2014/main" id="{4814DAFD-38A7-4B09-A702-82E75ACBEF86}"/>
              </a:ext>
            </a:extLst>
          </p:cNvPr>
          <p:cNvPicPr>
            <a:picLocks noChangeAspect="1"/>
          </p:cNvPicPr>
          <p:nvPr/>
        </p:nvPicPr>
        <p:blipFill>
          <a:blip r:embed="rId5"/>
          <a:stretch>
            <a:fillRect/>
          </a:stretch>
        </p:blipFill>
        <p:spPr>
          <a:xfrm>
            <a:off x="1464547" y="3906590"/>
            <a:ext cx="9262906" cy="174700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270C0451-44A8-429C-A504-79680ECB1784}"/>
                  </a:ext>
                </a:extLst>
              </p14:cNvPr>
              <p14:cNvContentPartPr/>
              <p14:nvPr>
                <p:extLst>
                  <p:ext uri="{42D2F446-02D8-4167-A562-619A0277C38B}">
                    <p15:isNarration xmlns:p15="http://schemas.microsoft.com/office/powerpoint/2012/main" val="1"/>
                  </p:ext>
                </p:extLst>
              </p14:nvPr>
            </p14:nvContentPartPr>
            <p14:xfrm>
              <a:off x="3245400" y="2193120"/>
              <a:ext cx="7432200" cy="3189960"/>
            </p14:xfrm>
          </p:contentPart>
        </mc:Choice>
        <mc:Fallback xmlns="">
          <p:pic>
            <p:nvPicPr>
              <p:cNvPr id="3" name="Ink 2">
                <a:extLst>
                  <a:ext uri="{FF2B5EF4-FFF2-40B4-BE49-F238E27FC236}">
                    <a16:creationId xmlns:a16="http://schemas.microsoft.com/office/drawing/2014/main" id="{270C0451-44A8-429C-A504-79680ECB1784}"/>
                  </a:ext>
                </a:extLst>
              </p:cNvPr>
              <p:cNvPicPr>
                <a:picLocks noGrp="1" noRot="1" noChangeAspect="1" noMove="1" noResize="1" noEditPoints="1" noAdjustHandles="1" noChangeArrowheads="1" noChangeShapeType="1"/>
              </p:cNvPicPr>
              <p:nvPr/>
            </p:nvPicPr>
            <p:blipFill>
              <a:blip r:embed="rId7"/>
              <a:stretch>
                <a:fillRect/>
              </a:stretch>
            </p:blipFill>
            <p:spPr>
              <a:xfrm>
                <a:off x="3236040" y="2183760"/>
                <a:ext cx="7450920" cy="3208680"/>
              </a:xfrm>
              <a:prstGeom prst="rect">
                <a:avLst/>
              </a:prstGeom>
            </p:spPr>
          </p:pic>
        </mc:Fallback>
      </mc:AlternateContent>
      <p:pic>
        <p:nvPicPr>
          <p:cNvPr id="5" name="Audio 4">
            <a:hlinkClick r:id="" action="ppaction://media"/>
            <a:extLst>
              <a:ext uri="{FF2B5EF4-FFF2-40B4-BE49-F238E27FC236}">
                <a16:creationId xmlns:a16="http://schemas.microsoft.com/office/drawing/2014/main" id="{1ECF7DF4-E002-4D7C-9FB6-08A622176A0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60292771"/>
      </p:ext>
    </p:extLst>
  </p:cSld>
  <p:clrMapOvr>
    <a:masterClrMapping/>
  </p:clrMapOvr>
  <mc:AlternateContent xmlns:mc="http://schemas.openxmlformats.org/markup-compatibility/2006" xmlns:p14="http://schemas.microsoft.com/office/powerpoint/2010/main">
    <mc:Choice Requires="p14">
      <p:transition spd="slow" p14:dur="2000" advTm="69245"/>
    </mc:Choice>
    <mc:Fallback xmlns="">
      <p:transition spd="slow" advTm="69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2896313" y="54636"/>
            <a:ext cx="5955476" cy="646331"/>
          </a:xfrm>
          <a:prstGeom prst="rect">
            <a:avLst/>
          </a:prstGeom>
        </p:spPr>
        <p:txBody>
          <a:bodyPr wrap="none">
            <a:spAutoFit/>
          </a:bodyPr>
          <a:lstStyle/>
          <a:p>
            <a:r>
              <a:rPr lang="en-IN" sz="3600" b="1" dirty="0">
                <a:solidFill>
                  <a:srgbClr val="FF0000"/>
                </a:solidFill>
                <a:latin typeface="Arial,Bold"/>
              </a:rPr>
              <a:t>B) Pinacol Rearrangement</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750515"/>
            <a:ext cx="11945922" cy="1477328"/>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This acid-catalyzed transformation of vicinal diols is known as the </a:t>
            </a:r>
            <a:r>
              <a:rPr lang="en-US" i="1" dirty="0">
                <a:solidFill>
                  <a:srgbClr val="000000"/>
                </a:solidFill>
                <a:latin typeface="Times New Roman" panose="02020603050405020304" pitchFamily="18" charset="0"/>
                <a:cs typeface="Times New Roman" panose="02020603050405020304" pitchFamily="18" charset="0"/>
              </a:rPr>
              <a:t>pinacol rearrangement</a:t>
            </a:r>
            <a:r>
              <a:rPr lang="en-US" dirty="0">
                <a:solidFill>
                  <a:srgbClr val="000000"/>
                </a:solidFill>
                <a:latin typeface="Times New Roman" panose="02020603050405020304" pitchFamily="18" charset="0"/>
                <a:cs typeface="Times New Roman" panose="02020603050405020304" pitchFamily="18" charset="0"/>
              </a:rPr>
              <a:t>. The general features of the reaction are: 1) virtually any cyclic or acyclic vicinal glycol can undergo the rearrangement, and, depending on the substitution pattern, aldehydes and/or ketones are formed; 2) when all four substituents are identical, the rearrangement yields a single product; 3) when the four substituents are not identical, product mixtures are formed; 4) the product is usually formed via the most stable</a:t>
            </a:r>
          </a:p>
          <a:p>
            <a:pPr algn="just"/>
            <a:r>
              <a:rPr lang="en-US" dirty="0">
                <a:solidFill>
                  <a:srgbClr val="000000"/>
                </a:solidFill>
                <a:latin typeface="Times New Roman" panose="02020603050405020304" pitchFamily="18" charset="0"/>
                <a:cs typeface="Times New Roman" panose="02020603050405020304" pitchFamily="18" charset="0"/>
              </a:rPr>
              <a:t>carbocation intermediate when the glycol substrate is unsymmetrical.</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78A0F2E-DA7C-4B41-A984-773277D370D5}"/>
              </a:ext>
            </a:extLst>
          </p:cNvPr>
          <p:cNvPicPr>
            <a:picLocks noChangeAspect="1"/>
          </p:cNvPicPr>
          <p:nvPr/>
        </p:nvPicPr>
        <p:blipFill>
          <a:blip r:embed="rId4"/>
          <a:stretch>
            <a:fillRect/>
          </a:stretch>
        </p:blipFill>
        <p:spPr>
          <a:xfrm>
            <a:off x="1792739" y="2227843"/>
            <a:ext cx="8606521" cy="2316236"/>
          </a:xfrm>
          <a:prstGeom prst="rect">
            <a:avLst/>
          </a:prstGeom>
        </p:spPr>
      </p:pic>
      <p:pic>
        <p:nvPicPr>
          <p:cNvPr id="5" name="Picture 4">
            <a:extLst>
              <a:ext uri="{FF2B5EF4-FFF2-40B4-BE49-F238E27FC236}">
                <a16:creationId xmlns:a16="http://schemas.microsoft.com/office/drawing/2014/main" id="{E765873B-3FB8-4EEC-8BB7-B933908179C8}"/>
              </a:ext>
            </a:extLst>
          </p:cNvPr>
          <p:cNvPicPr>
            <a:picLocks noChangeAspect="1"/>
          </p:cNvPicPr>
          <p:nvPr/>
        </p:nvPicPr>
        <p:blipFill>
          <a:blip r:embed="rId5"/>
          <a:stretch>
            <a:fillRect/>
          </a:stretch>
        </p:blipFill>
        <p:spPr>
          <a:xfrm>
            <a:off x="1792739" y="4784331"/>
            <a:ext cx="8736149" cy="180102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D4885393-73EE-408A-B062-127E77C782FF}"/>
                  </a:ext>
                </a:extLst>
              </p14:cNvPr>
              <p14:cNvContentPartPr/>
              <p14:nvPr>
                <p:extLst>
                  <p:ext uri="{42D2F446-02D8-4167-A562-619A0277C38B}">
                    <p15:isNarration xmlns:p15="http://schemas.microsoft.com/office/powerpoint/2012/main" val="1"/>
                  </p:ext>
                </p:extLst>
              </p14:nvPr>
            </p14:nvContentPartPr>
            <p14:xfrm>
              <a:off x="2208960" y="1060560"/>
              <a:ext cx="8181360" cy="4633560"/>
            </p14:xfrm>
          </p:contentPart>
        </mc:Choice>
        <mc:Fallback xmlns="">
          <p:pic>
            <p:nvPicPr>
              <p:cNvPr id="2" name="Ink 1">
                <a:extLst>
                  <a:ext uri="{FF2B5EF4-FFF2-40B4-BE49-F238E27FC236}">
                    <a16:creationId xmlns:a16="http://schemas.microsoft.com/office/drawing/2014/main" id="{D4885393-73EE-408A-B062-127E77C782FF}"/>
                  </a:ext>
                </a:extLst>
              </p:cNvPr>
              <p:cNvPicPr>
                <a:picLocks noGrp="1" noRot="1" noChangeAspect="1" noMove="1" noResize="1" noEditPoints="1" noAdjustHandles="1" noChangeArrowheads="1" noChangeShapeType="1"/>
              </p:cNvPicPr>
              <p:nvPr/>
            </p:nvPicPr>
            <p:blipFill>
              <a:blip r:embed="rId7"/>
              <a:stretch>
                <a:fillRect/>
              </a:stretch>
            </p:blipFill>
            <p:spPr>
              <a:xfrm>
                <a:off x="2199600" y="1051200"/>
                <a:ext cx="8200080" cy="4652280"/>
              </a:xfrm>
              <a:prstGeom prst="rect">
                <a:avLst/>
              </a:prstGeom>
            </p:spPr>
          </p:pic>
        </mc:Fallback>
      </mc:AlternateContent>
      <p:pic>
        <p:nvPicPr>
          <p:cNvPr id="7" name="Audio 6">
            <a:hlinkClick r:id="" action="ppaction://media"/>
            <a:extLst>
              <a:ext uri="{FF2B5EF4-FFF2-40B4-BE49-F238E27FC236}">
                <a16:creationId xmlns:a16="http://schemas.microsoft.com/office/drawing/2014/main" id="{66E40D1F-6E04-45E0-BBCC-5709272200C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78327455"/>
      </p:ext>
    </p:extLst>
  </p:cSld>
  <p:clrMapOvr>
    <a:masterClrMapping/>
  </p:clrMapOvr>
  <mc:AlternateContent xmlns:mc="http://schemas.openxmlformats.org/markup-compatibility/2006" xmlns:p14="http://schemas.microsoft.com/office/powerpoint/2010/main">
    <mc:Choice Requires="p14">
      <p:transition spd="slow" p14:dur="2000" advTm="309844"/>
    </mc:Choice>
    <mc:Fallback xmlns="">
      <p:transition spd="slow" advTm="309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30204A-3DF0-4E5D-84E4-DFE32DBE0B5D}"/>
              </a:ext>
            </a:extLst>
          </p:cNvPr>
          <p:cNvSpPr/>
          <p:nvPr/>
        </p:nvSpPr>
        <p:spPr>
          <a:xfrm>
            <a:off x="123039" y="238787"/>
            <a:ext cx="11945922"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first step of the process is the protonation of one of the hydroxyl groups, which results in the loss of a water molecule to give a carbocation intermediate. This intermediate undergoes a [1,2]-shift to give a more stable carbocation that upon the loss of proton gives the product. The pinacol rearrangement was shown to be exclusively intramolecular, and both inversion and retention were observed at the migrating center.</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D7AFAA7-44FC-4FAD-B816-10298746988B}"/>
              </a:ext>
            </a:extLst>
          </p:cNvPr>
          <p:cNvPicPr>
            <a:picLocks noChangeAspect="1"/>
          </p:cNvPicPr>
          <p:nvPr/>
        </p:nvPicPr>
        <p:blipFill rotWithShape="1">
          <a:blip r:embed="rId4"/>
          <a:srcRect t="-1" b="3816"/>
          <a:stretch/>
        </p:blipFill>
        <p:spPr>
          <a:xfrm>
            <a:off x="1192379" y="1439116"/>
            <a:ext cx="9807242" cy="1200329"/>
          </a:xfrm>
          <a:prstGeom prst="rect">
            <a:avLst/>
          </a:prstGeom>
        </p:spPr>
      </p:pic>
      <p:pic>
        <p:nvPicPr>
          <p:cNvPr id="7" name="Picture 6">
            <a:extLst>
              <a:ext uri="{FF2B5EF4-FFF2-40B4-BE49-F238E27FC236}">
                <a16:creationId xmlns:a16="http://schemas.microsoft.com/office/drawing/2014/main" id="{0345EE4B-5787-4748-A013-4552139B97D0}"/>
              </a:ext>
            </a:extLst>
          </p:cNvPr>
          <p:cNvPicPr>
            <a:picLocks noChangeAspect="1"/>
          </p:cNvPicPr>
          <p:nvPr/>
        </p:nvPicPr>
        <p:blipFill>
          <a:blip r:embed="rId5"/>
          <a:stretch>
            <a:fillRect/>
          </a:stretch>
        </p:blipFill>
        <p:spPr>
          <a:xfrm>
            <a:off x="1298642" y="2915693"/>
            <a:ext cx="9594716" cy="1848162"/>
          </a:xfrm>
          <a:prstGeom prst="rect">
            <a:avLst/>
          </a:prstGeom>
        </p:spPr>
      </p:pic>
      <p:pic>
        <p:nvPicPr>
          <p:cNvPr id="8" name="Picture 7">
            <a:extLst>
              <a:ext uri="{FF2B5EF4-FFF2-40B4-BE49-F238E27FC236}">
                <a16:creationId xmlns:a16="http://schemas.microsoft.com/office/drawing/2014/main" id="{B435289D-F907-4501-A6A8-369C3A45E6DB}"/>
              </a:ext>
            </a:extLst>
          </p:cNvPr>
          <p:cNvPicPr>
            <a:picLocks noChangeAspect="1"/>
          </p:cNvPicPr>
          <p:nvPr/>
        </p:nvPicPr>
        <p:blipFill>
          <a:blip r:embed="rId6"/>
          <a:stretch>
            <a:fillRect/>
          </a:stretch>
        </p:blipFill>
        <p:spPr>
          <a:xfrm>
            <a:off x="2402127" y="4763855"/>
            <a:ext cx="7982346" cy="19440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246B677D-93E2-4119-A3B7-E270D0D85F9A}"/>
                  </a:ext>
                </a:extLst>
              </p14:cNvPr>
              <p14:cNvContentPartPr/>
              <p14:nvPr>
                <p:extLst>
                  <p:ext uri="{42D2F446-02D8-4167-A562-619A0277C38B}">
                    <p15:isNarration xmlns:p15="http://schemas.microsoft.com/office/powerpoint/2012/main" val="1"/>
                  </p:ext>
                </p:extLst>
              </p14:nvPr>
            </p14:nvContentPartPr>
            <p14:xfrm>
              <a:off x="1842120" y="1100520"/>
              <a:ext cx="9018720" cy="4785120"/>
            </p14:xfrm>
          </p:contentPart>
        </mc:Choice>
        <mc:Fallback xmlns="">
          <p:pic>
            <p:nvPicPr>
              <p:cNvPr id="3" name="Ink 2">
                <a:extLst>
                  <a:ext uri="{FF2B5EF4-FFF2-40B4-BE49-F238E27FC236}">
                    <a16:creationId xmlns:a16="http://schemas.microsoft.com/office/drawing/2014/main" id="{246B677D-93E2-4119-A3B7-E270D0D85F9A}"/>
                  </a:ext>
                </a:extLst>
              </p:cNvPr>
              <p:cNvPicPr>
                <a:picLocks noGrp="1" noRot="1" noChangeAspect="1" noMove="1" noResize="1" noEditPoints="1" noAdjustHandles="1" noChangeArrowheads="1" noChangeShapeType="1"/>
              </p:cNvPicPr>
              <p:nvPr/>
            </p:nvPicPr>
            <p:blipFill>
              <a:blip r:embed="rId8"/>
              <a:stretch>
                <a:fillRect/>
              </a:stretch>
            </p:blipFill>
            <p:spPr>
              <a:xfrm>
                <a:off x="1832760" y="1091160"/>
                <a:ext cx="9037440" cy="4803840"/>
              </a:xfrm>
              <a:prstGeom prst="rect">
                <a:avLst/>
              </a:prstGeom>
            </p:spPr>
          </p:pic>
        </mc:Fallback>
      </mc:AlternateContent>
      <p:pic>
        <p:nvPicPr>
          <p:cNvPr id="4" name="Audio 3">
            <a:hlinkClick r:id="" action="ppaction://media"/>
            <a:extLst>
              <a:ext uri="{FF2B5EF4-FFF2-40B4-BE49-F238E27FC236}">
                <a16:creationId xmlns:a16="http://schemas.microsoft.com/office/drawing/2014/main" id="{AFC62E53-6C6C-4F94-BA6D-47894A1DC2C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12354366"/>
      </p:ext>
    </p:extLst>
  </p:cSld>
  <p:clrMapOvr>
    <a:masterClrMapping/>
  </p:clrMapOvr>
  <mc:AlternateContent xmlns:mc="http://schemas.openxmlformats.org/markup-compatibility/2006" xmlns:p14="http://schemas.microsoft.com/office/powerpoint/2010/main">
    <mc:Choice Requires="p14">
      <p:transition spd="slow" p14:dur="2000" advTm="143835"/>
    </mc:Choice>
    <mc:Fallback xmlns="">
      <p:transition spd="slow" advTm="143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4137884" y="104184"/>
            <a:ext cx="4365298" cy="646331"/>
          </a:xfrm>
          <a:prstGeom prst="rect">
            <a:avLst/>
          </a:prstGeom>
        </p:spPr>
        <p:txBody>
          <a:bodyPr wrap="none">
            <a:spAutoFit/>
          </a:bodyPr>
          <a:lstStyle/>
          <a:p>
            <a:r>
              <a:rPr lang="en-IN" sz="3600" b="1" dirty="0">
                <a:solidFill>
                  <a:srgbClr val="FF0000"/>
                </a:solidFill>
                <a:latin typeface="Arial,Bold"/>
              </a:rPr>
              <a:t>C) Glaser Coupling</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750515"/>
            <a:ext cx="11945922" cy="2585323"/>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preparation of symmetrical conjugated </a:t>
            </a:r>
            <a:r>
              <a:rPr lang="en-US" dirty="0" err="1">
                <a:solidFill>
                  <a:srgbClr val="000000"/>
                </a:solidFill>
                <a:latin typeface="Times New Roman" panose="02020603050405020304" pitchFamily="18" charset="0"/>
                <a:cs typeface="Times New Roman" panose="02020603050405020304" pitchFamily="18" charset="0"/>
              </a:rPr>
              <a:t>diynes</a:t>
            </a:r>
            <a:r>
              <a:rPr lang="en-US" dirty="0">
                <a:solidFill>
                  <a:srgbClr val="000000"/>
                </a:solidFill>
                <a:latin typeface="Times New Roman" panose="02020603050405020304" pitchFamily="18" charset="0"/>
                <a:cs typeface="Times New Roman" panose="02020603050405020304" pitchFamily="18" charset="0"/>
              </a:rPr>
              <a:t> and </a:t>
            </a:r>
            <a:r>
              <a:rPr lang="en-US" dirty="0" err="1">
                <a:solidFill>
                  <a:srgbClr val="000000"/>
                </a:solidFill>
                <a:latin typeface="Times New Roman" panose="02020603050405020304" pitchFamily="18" charset="0"/>
                <a:cs typeface="Times New Roman" panose="02020603050405020304" pitchFamily="18" charset="0"/>
              </a:rPr>
              <a:t>polyynes</a:t>
            </a:r>
            <a:r>
              <a:rPr lang="en-US" dirty="0">
                <a:solidFill>
                  <a:srgbClr val="000000"/>
                </a:solidFill>
                <a:latin typeface="Times New Roman" panose="02020603050405020304" pitchFamily="18" charset="0"/>
                <a:cs typeface="Times New Roman" panose="02020603050405020304" pitchFamily="18" charset="0"/>
              </a:rPr>
              <a:t> (linear or cyclic) by the oxidative homocoupling of terminal alkynes in the presence of copper salts is known as the Glaser coupling. There are numerous versions of the original procedure developed by Glaser, and these differ mainly in the type and amount of oxidants used: 1) besides oxygen and air, CuCl2 and K3Fe(CN)6 are used most often as oxidizing agents; 2) Glaser’s procedure was heterogeneous and slow, but G. Eglinton and A.R. Galbraith showed that using Cu(</a:t>
            </a:r>
            <a:r>
              <a:rPr lang="en-US" dirty="0" err="1">
                <a:solidFill>
                  <a:srgbClr val="000000"/>
                </a:solidFill>
                <a:latin typeface="Times New Roman" panose="02020603050405020304" pitchFamily="18" charset="0"/>
                <a:cs typeface="Times New Roman" panose="02020603050405020304" pitchFamily="18" charset="0"/>
              </a:rPr>
              <a:t>OAc</a:t>
            </a:r>
            <a:r>
              <a:rPr lang="en-US" dirty="0">
                <a:solidFill>
                  <a:srgbClr val="000000"/>
                </a:solidFill>
                <a:latin typeface="Times New Roman" panose="02020603050405020304" pitchFamily="18" charset="0"/>
                <a:cs typeface="Times New Roman" panose="02020603050405020304" pitchFamily="18" charset="0"/>
              </a:rPr>
              <a:t>)2 in methanolic pyridine made the process homogeneous and faster (Eglinton procedure). This method was successfully applied to the synthesis of macrocyclic </a:t>
            </a:r>
            <a:r>
              <a:rPr lang="en-US" dirty="0" err="1">
                <a:solidFill>
                  <a:srgbClr val="000000"/>
                </a:solidFill>
                <a:latin typeface="Times New Roman" panose="02020603050405020304" pitchFamily="18" charset="0"/>
                <a:cs typeface="Times New Roman" panose="02020603050405020304" pitchFamily="18" charset="0"/>
              </a:rPr>
              <a:t>diynes</a:t>
            </a:r>
            <a:r>
              <a:rPr lang="en-US" dirty="0">
                <a:solidFill>
                  <a:srgbClr val="000000"/>
                </a:solidFill>
                <a:latin typeface="Times New Roman" panose="02020603050405020304" pitchFamily="18" charset="0"/>
                <a:cs typeface="Times New Roman" panose="02020603050405020304" pitchFamily="18" charset="0"/>
              </a:rPr>
              <a:t> and 3) A.S. Hay used tertiary amines such as pyridine or the bidentate ligand TMEDA as complexing agents to solubilize the Cu(I)-salt. Next, oxygen gas was passed through this solution to give the </a:t>
            </a:r>
            <a:r>
              <a:rPr lang="en-US" dirty="0" err="1">
                <a:solidFill>
                  <a:srgbClr val="000000"/>
                </a:solidFill>
                <a:latin typeface="Times New Roman" panose="02020603050405020304" pitchFamily="18" charset="0"/>
                <a:cs typeface="Times New Roman" panose="02020603050405020304" pitchFamily="18" charset="0"/>
              </a:rPr>
              <a:t>homocoupled</a:t>
            </a:r>
            <a:r>
              <a:rPr lang="en-US" dirty="0">
                <a:solidFill>
                  <a:srgbClr val="000000"/>
                </a:solidFill>
                <a:latin typeface="Times New Roman" panose="02020603050405020304" pitchFamily="18" charset="0"/>
                <a:cs typeface="Times New Roman" panose="02020603050405020304" pitchFamily="18" charset="0"/>
              </a:rPr>
              <a:t> product in a few minutes at room temperature in almost quantitative</a:t>
            </a:r>
          </a:p>
          <a:p>
            <a:pPr algn="just"/>
            <a:r>
              <a:rPr lang="en-US" dirty="0">
                <a:solidFill>
                  <a:srgbClr val="000000"/>
                </a:solidFill>
                <a:latin typeface="Times New Roman" panose="02020603050405020304" pitchFamily="18" charset="0"/>
                <a:cs typeface="Times New Roman" panose="02020603050405020304" pitchFamily="18" charset="0"/>
              </a:rPr>
              <a:t>yield (Hay coupling conditions)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476251B-7FE1-4A12-8763-4A7E3652B7BD}"/>
              </a:ext>
            </a:extLst>
          </p:cNvPr>
          <p:cNvPicPr>
            <a:picLocks noChangeAspect="1"/>
          </p:cNvPicPr>
          <p:nvPr/>
        </p:nvPicPr>
        <p:blipFill>
          <a:blip r:embed="rId4"/>
          <a:stretch>
            <a:fillRect/>
          </a:stretch>
        </p:blipFill>
        <p:spPr>
          <a:xfrm>
            <a:off x="1722395" y="3335838"/>
            <a:ext cx="8597794" cy="958442"/>
          </a:xfrm>
          <a:prstGeom prst="rect">
            <a:avLst/>
          </a:prstGeom>
        </p:spPr>
      </p:pic>
      <p:pic>
        <p:nvPicPr>
          <p:cNvPr id="5" name="Picture 4">
            <a:extLst>
              <a:ext uri="{FF2B5EF4-FFF2-40B4-BE49-F238E27FC236}">
                <a16:creationId xmlns:a16="http://schemas.microsoft.com/office/drawing/2014/main" id="{4E5CF98D-1A0D-45FD-95D7-14E6219AA875}"/>
              </a:ext>
            </a:extLst>
          </p:cNvPr>
          <p:cNvPicPr>
            <a:picLocks noChangeAspect="1"/>
          </p:cNvPicPr>
          <p:nvPr/>
        </p:nvPicPr>
        <p:blipFill>
          <a:blip r:embed="rId5"/>
          <a:stretch>
            <a:fillRect/>
          </a:stretch>
        </p:blipFill>
        <p:spPr>
          <a:xfrm>
            <a:off x="1013290" y="4648540"/>
            <a:ext cx="3761875" cy="1502308"/>
          </a:xfrm>
          <a:prstGeom prst="rect">
            <a:avLst/>
          </a:prstGeom>
        </p:spPr>
      </p:pic>
      <p:pic>
        <p:nvPicPr>
          <p:cNvPr id="11" name="Picture 10">
            <a:extLst>
              <a:ext uri="{FF2B5EF4-FFF2-40B4-BE49-F238E27FC236}">
                <a16:creationId xmlns:a16="http://schemas.microsoft.com/office/drawing/2014/main" id="{450726DE-050D-4951-97FF-7A91A66D1B3D}"/>
              </a:ext>
            </a:extLst>
          </p:cNvPr>
          <p:cNvPicPr>
            <a:picLocks noChangeAspect="1"/>
          </p:cNvPicPr>
          <p:nvPr/>
        </p:nvPicPr>
        <p:blipFill>
          <a:blip r:embed="rId6"/>
          <a:stretch>
            <a:fillRect/>
          </a:stretch>
        </p:blipFill>
        <p:spPr>
          <a:xfrm>
            <a:off x="6001755" y="4648540"/>
            <a:ext cx="4805667" cy="1567702"/>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405FAB2F-CDA5-4925-B064-659C926C699C}"/>
                  </a:ext>
                </a:extLst>
              </p14:cNvPr>
              <p14:cNvContentPartPr/>
              <p14:nvPr>
                <p:extLst>
                  <p:ext uri="{42D2F446-02D8-4167-A562-619A0277C38B}">
                    <p15:isNarration xmlns:p15="http://schemas.microsoft.com/office/powerpoint/2012/main" val="1"/>
                  </p:ext>
                </p:extLst>
              </p14:nvPr>
            </p14:nvContentPartPr>
            <p14:xfrm>
              <a:off x="5964480" y="1355760"/>
              <a:ext cx="5438520" cy="4952520"/>
            </p14:xfrm>
          </p:contentPart>
        </mc:Choice>
        <mc:Fallback xmlns="">
          <p:pic>
            <p:nvPicPr>
              <p:cNvPr id="2" name="Ink 1">
                <a:extLst>
                  <a:ext uri="{FF2B5EF4-FFF2-40B4-BE49-F238E27FC236}">
                    <a16:creationId xmlns:a16="http://schemas.microsoft.com/office/drawing/2014/main" id="{405FAB2F-CDA5-4925-B064-659C926C699C}"/>
                  </a:ext>
                </a:extLst>
              </p:cNvPr>
              <p:cNvPicPr>
                <a:picLocks noGrp="1" noRot="1" noChangeAspect="1" noMove="1" noResize="1" noEditPoints="1" noAdjustHandles="1" noChangeArrowheads="1" noChangeShapeType="1"/>
              </p:cNvPicPr>
              <p:nvPr/>
            </p:nvPicPr>
            <p:blipFill>
              <a:blip r:embed="rId8"/>
              <a:stretch>
                <a:fillRect/>
              </a:stretch>
            </p:blipFill>
            <p:spPr>
              <a:xfrm>
                <a:off x="5955120" y="1346400"/>
                <a:ext cx="5457240" cy="4971240"/>
              </a:xfrm>
              <a:prstGeom prst="rect">
                <a:avLst/>
              </a:prstGeom>
            </p:spPr>
          </p:pic>
        </mc:Fallback>
      </mc:AlternateContent>
      <p:pic>
        <p:nvPicPr>
          <p:cNvPr id="7" name="Audio 6">
            <a:hlinkClick r:id="" action="ppaction://media"/>
            <a:extLst>
              <a:ext uri="{FF2B5EF4-FFF2-40B4-BE49-F238E27FC236}">
                <a16:creationId xmlns:a16="http://schemas.microsoft.com/office/drawing/2014/main" id="{E1F41D80-77F2-4B7D-B21C-23C910F47BA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8968758"/>
      </p:ext>
    </p:extLst>
  </p:cSld>
  <p:clrMapOvr>
    <a:masterClrMapping/>
  </p:clrMapOvr>
  <mc:AlternateContent xmlns:mc="http://schemas.openxmlformats.org/markup-compatibility/2006" xmlns:p14="http://schemas.microsoft.com/office/powerpoint/2010/main">
    <mc:Choice Requires="p14">
      <p:transition spd="slow" p14:dur="2000" advTm="173369"/>
    </mc:Choice>
    <mc:Fallback xmlns="">
      <p:transition spd="slow" advTm="17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F39EC0-2290-445C-863D-206CC5E9ABC2}"/>
              </a:ext>
            </a:extLst>
          </p:cNvPr>
          <p:cNvPicPr>
            <a:picLocks noChangeAspect="1"/>
          </p:cNvPicPr>
          <p:nvPr/>
        </p:nvPicPr>
        <p:blipFill>
          <a:blip r:embed="rId4"/>
          <a:stretch>
            <a:fillRect/>
          </a:stretch>
        </p:blipFill>
        <p:spPr>
          <a:xfrm>
            <a:off x="688325" y="516891"/>
            <a:ext cx="4776907" cy="1681024"/>
          </a:xfrm>
          <a:prstGeom prst="rect">
            <a:avLst/>
          </a:prstGeom>
        </p:spPr>
      </p:pic>
      <p:pic>
        <p:nvPicPr>
          <p:cNvPr id="7" name="Picture 6">
            <a:extLst>
              <a:ext uri="{FF2B5EF4-FFF2-40B4-BE49-F238E27FC236}">
                <a16:creationId xmlns:a16="http://schemas.microsoft.com/office/drawing/2014/main" id="{4B1A626D-F116-49B6-AC18-4A5D33855832}"/>
              </a:ext>
            </a:extLst>
          </p:cNvPr>
          <p:cNvPicPr>
            <a:picLocks noChangeAspect="1"/>
          </p:cNvPicPr>
          <p:nvPr/>
        </p:nvPicPr>
        <p:blipFill>
          <a:blip r:embed="rId5"/>
          <a:stretch>
            <a:fillRect/>
          </a:stretch>
        </p:blipFill>
        <p:spPr>
          <a:xfrm>
            <a:off x="6365894" y="516891"/>
            <a:ext cx="4776906" cy="1765378"/>
          </a:xfrm>
          <a:prstGeom prst="rect">
            <a:avLst/>
          </a:prstGeom>
        </p:spPr>
      </p:pic>
      <p:sp>
        <p:nvSpPr>
          <p:cNvPr id="8" name="Rectangle 7">
            <a:extLst>
              <a:ext uri="{FF2B5EF4-FFF2-40B4-BE49-F238E27FC236}">
                <a16:creationId xmlns:a16="http://schemas.microsoft.com/office/drawing/2014/main" id="{1836D2E7-707C-4B98-9F6F-0A87C1251567}"/>
              </a:ext>
            </a:extLst>
          </p:cNvPr>
          <p:cNvSpPr/>
          <p:nvPr/>
        </p:nvSpPr>
        <p:spPr>
          <a:xfrm>
            <a:off x="411061" y="2505670"/>
            <a:ext cx="11618752"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mechanism of the </a:t>
            </a:r>
            <a:r>
              <a:rPr lang="en-US" i="1" dirty="0">
                <a:latin typeface="Times New Roman" panose="02020603050405020304" pitchFamily="18" charset="0"/>
                <a:cs typeface="Times New Roman" panose="02020603050405020304" pitchFamily="18" charset="0"/>
              </a:rPr>
              <a:t>Glaser coupling </a:t>
            </a:r>
            <a:r>
              <a:rPr lang="en-US" dirty="0">
                <a:latin typeface="Times New Roman" panose="02020603050405020304" pitchFamily="18" charset="0"/>
                <a:cs typeface="Times New Roman" panose="02020603050405020304" pitchFamily="18" charset="0"/>
              </a:rPr>
              <a:t>and related methods is very complex and is not fully understood. Studies revealed that the mechanism is highly dependent on the experimental conditions. The early proposal involving a radical mechanism has been rejected. The currently accepted mechanism involves dimeric copper(II)acetylide </a:t>
            </a:r>
            <a:r>
              <a:rPr lang="en-IN" dirty="0">
                <a:latin typeface="Times New Roman" panose="02020603050405020304" pitchFamily="18" charset="0"/>
                <a:cs typeface="Times New Roman" panose="02020603050405020304" pitchFamily="18" charset="0"/>
              </a:rPr>
              <a:t>complexes.</a:t>
            </a:r>
          </a:p>
        </p:txBody>
      </p:sp>
      <p:pic>
        <p:nvPicPr>
          <p:cNvPr id="9" name="Picture 8">
            <a:extLst>
              <a:ext uri="{FF2B5EF4-FFF2-40B4-BE49-F238E27FC236}">
                <a16:creationId xmlns:a16="http://schemas.microsoft.com/office/drawing/2014/main" id="{1F219CC3-2CFA-4AAD-B587-FA147E511917}"/>
              </a:ext>
            </a:extLst>
          </p:cNvPr>
          <p:cNvPicPr>
            <a:picLocks noChangeAspect="1"/>
          </p:cNvPicPr>
          <p:nvPr/>
        </p:nvPicPr>
        <p:blipFill>
          <a:blip r:embed="rId6"/>
          <a:stretch>
            <a:fillRect/>
          </a:stretch>
        </p:blipFill>
        <p:spPr>
          <a:xfrm>
            <a:off x="1296840" y="3794386"/>
            <a:ext cx="9751570" cy="187219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3" name="Ink 2">
                <a:extLst>
                  <a:ext uri="{FF2B5EF4-FFF2-40B4-BE49-F238E27FC236}">
                    <a16:creationId xmlns:a16="http://schemas.microsoft.com/office/drawing/2014/main" id="{9919CFC1-D072-4CD3-9038-698CF69874F6}"/>
                  </a:ext>
                </a:extLst>
              </p14:cNvPr>
              <p14:cNvContentPartPr/>
              <p14:nvPr>
                <p:extLst>
                  <p:ext uri="{42D2F446-02D8-4167-A562-619A0277C38B}">
                    <p15:isNarration xmlns:p15="http://schemas.microsoft.com/office/powerpoint/2012/main" val="1"/>
                  </p:ext>
                </p:extLst>
              </p14:nvPr>
            </p14:nvContentPartPr>
            <p14:xfrm>
              <a:off x="4106520" y="1355760"/>
              <a:ext cx="6730560" cy="4091040"/>
            </p14:xfrm>
          </p:contentPart>
        </mc:Choice>
        <mc:Fallback xmlns="">
          <p:pic>
            <p:nvPicPr>
              <p:cNvPr id="3" name="Ink 2">
                <a:extLst>
                  <a:ext uri="{FF2B5EF4-FFF2-40B4-BE49-F238E27FC236}">
                    <a16:creationId xmlns:a16="http://schemas.microsoft.com/office/drawing/2014/main" id="{9919CFC1-D072-4CD3-9038-698CF69874F6}"/>
                  </a:ext>
                </a:extLst>
              </p:cNvPr>
              <p:cNvPicPr>
                <a:picLocks noGrp="1" noRot="1" noChangeAspect="1" noMove="1" noResize="1" noEditPoints="1" noAdjustHandles="1" noChangeArrowheads="1" noChangeShapeType="1"/>
              </p:cNvPicPr>
              <p:nvPr/>
            </p:nvPicPr>
            <p:blipFill>
              <a:blip r:embed="rId8"/>
              <a:stretch>
                <a:fillRect/>
              </a:stretch>
            </p:blipFill>
            <p:spPr>
              <a:xfrm>
                <a:off x="4097160" y="1346400"/>
                <a:ext cx="6749280" cy="4109760"/>
              </a:xfrm>
              <a:prstGeom prst="rect">
                <a:avLst/>
              </a:prstGeom>
            </p:spPr>
          </p:pic>
        </mc:Fallback>
      </mc:AlternateContent>
      <p:pic>
        <p:nvPicPr>
          <p:cNvPr id="4" name="Audio 3">
            <a:hlinkClick r:id="" action="ppaction://media"/>
            <a:extLst>
              <a:ext uri="{FF2B5EF4-FFF2-40B4-BE49-F238E27FC236}">
                <a16:creationId xmlns:a16="http://schemas.microsoft.com/office/drawing/2014/main" id="{B638A389-F86C-48CD-B844-9871AFFDAA4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54112724"/>
      </p:ext>
    </p:extLst>
  </p:cSld>
  <p:clrMapOvr>
    <a:masterClrMapping/>
  </p:clrMapOvr>
  <mc:AlternateContent xmlns:mc="http://schemas.openxmlformats.org/markup-compatibility/2006" xmlns:p14="http://schemas.microsoft.com/office/powerpoint/2010/main">
    <mc:Choice Requires="p14">
      <p:transition spd="slow" p14:dur="2000" advTm="121568"/>
    </mc:Choice>
    <mc:Fallback xmlns="">
      <p:transition spd="slow" advTm="121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910</Words>
  <Application>Microsoft Office PowerPoint</Application>
  <PresentationFormat>Widescreen</PresentationFormat>
  <Paragraphs>32</Paragraphs>
  <Slides>14</Slides>
  <Notes>0</Notes>
  <HiddenSlides>0</HiddenSlides>
  <MMClips>13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Arial,Bold</vt:lpstr>
      <vt:lpstr>Calibri</vt:lpstr>
      <vt:lpstr>Calibri Light</vt:lpstr>
      <vt:lpstr>Linux Libertine</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2</cp:revision>
  <dcterms:created xsi:type="dcterms:W3CDTF">2020-11-05T11:53:55Z</dcterms:created>
  <dcterms:modified xsi:type="dcterms:W3CDTF">2020-12-12T06:03:42Z</dcterms:modified>
</cp:coreProperties>
</file>